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presProps" Target="presProps.xml"/>
  <Relationship Id="rId21" Type="http://schemas.openxmlformats.org/officeDocument/2006/relationships/viewProps" Target="viewProps.xml"/>
  <Relationship Id="rId2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434031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_image_68078804459c0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_image_68078805cdcb0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_image_68078805f3318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_image_6807880625658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_image_6807880644d39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_image_680788065f098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_image_680788067cbff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_image_68078806a09e0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_image_68078806c753417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_image_6807880472db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_image_68078804a419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_image_68078804d3200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_image_68078805050cd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_image_68078805325aa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_image_6807880553d8a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_image_680788058134d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_image_68078805a797f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0" descr="Sli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9" descr="Sli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0" descr="Sli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1" descr="Sli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2" descr="Sli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3" descr="Sli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4" descr="Sli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5" descr="Sli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6" descr="Slid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" descr="Sli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" descr="Sli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" descr="Sli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4" descr="Sli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5" descr="Sli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6" descr="Sli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7" descr="Sli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8" descr="Sli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5">
  <a:themeElements>
    <a:clrScheme name="Theme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2025-04-22T12:13:56Z</dcterms:created>
  <dcterms:modified xsi:type="dcterms:W3CDTF">2025-04-22T12:13:56Z</dcterms:modified>
  <dc:title>Untitled Presentation</dc:title>
  <dc:description/>
  <dc:subject/>
  <cp:keywords/>
  <cp:category/>
  <cp:revision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