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colors12.xml" ContentType="application/vnd.openxmlformats-officedocument.drawingml.diagramColors+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notesSlides/notesSlide24.xml" ContentType="application/vnd.openxmlformats-officedocument.presentationml.notesSlide+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rawing8.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6.xml" ContentType="application/vnd.ms-office.drawingml.diagramDrawing+xml"/>
  <Override PartName="/ppt/diagrams/drawing11.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colors10.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8"/>
  </p:notesMasterIdLst>
  <p:handoutMasterIdLst>
    <p:handoutMasterId r:id="rId59"/>
  </p:handoutMasterIdLst>
  <p:sldIdLst>
    <p:sldId id="256" r:id="rId2"/>
    <p:sldId id="279" r:id="rId3"/>
    <p:sldId id="280" r:id="rId4"/>
    <p:sldId id="276" r:id="rId5"/>
    <p:sldId id="277" r:id="rId6"/>
    <p:sldId id="306" r:id="rId7"/>
    <p:sldId id="281" r:id="rId8"/>
    <p:sldId id="284" r:id="rId9"/>
    <p:sldId id="282" r:id="rId10"/>
    <p:sldId id="319" r:id="rId11"/>
    <p:sldId id="257" r:id="rId12"/>
    <p:sldId id="265" r:id="rId13"/>
    <p:sldId id="290" r:id="rId14"/>
    <p:sldId id="291" r:id="rId15"/>
    <p:sldId id="266" r:id="rId16"/>
    <p:sldId id="267" r:id="rId17"/>
    <p:sldId id="268" r:id="rId18"/>
    <p:sldId id="269" r:id="rId19"/>
    <p:sldId id="320" r:id="rId20"/>
    <p:sldId id="335" r:id="rId21"/>
    <p:sldId id="272" r:id="rId22"/>
    <p:sldId id="259" r:id="rId23"/>
    <p:sldId id="292" r:id="rId24"/>
    <p:sldId id="340" r:id="rId25"/>
    <p:sldId id="295" r:id="rId26"/>
    <p:sldId id="315" r:id="rId27"/>
    <p:sldId id="316" r:id="rId28"/>
    <p:sldId id="298" r:id="rId29"/>
    <p:sldId id="317" r:id="rId30"/>
    <p:sldId id="300" r:id="rId31"/>
    <p:sldId id="301" r:id="rId32"/>
    <p:sldId id="304" r:id="rId33"/>
    <p:sldId id="334" r:id="rId34"/>
    <p:sldId id="321" r:id="rId35"/>
    <p:sldId id="285" r:id="rId36"/>
    <p:sldId id="307" r:id="rId37"/>
    <p:sldId id="308" r:id="rId38"/>
    <p:sldId id="337" r:id="rId39"/>
    <p:sldId id="338" r:id="rId40"/>
    <p:sldId id="261" r:id="rId41"/>
    <p:sldId id="314" r:id="rId42"/>
    <p:sldId id="324" r:id="rId43"/>
    <p:sldId id="263" r:id="rId44"/>
    <p:sldId id="289" r:id="rId45"/>
    <p:sldId id="325" r:id="rId46"/>
    <p:sldId id="313" r:id="rId47"/>
    <p:sldId id="310" r:id="rId48"/>
    <p:sldId id="333" r:id="rId49"/>
    <p:sldId id="332" r:id="rId50"/>
    <p:sldId id="327" r:id="rId51"/>
    <p:sldId id="331" r:id="rId52"/>
    <p:sldId id="336" r:id="rId53"/>
    <p:sldId id="286" r:id="rId54"/>
    <p:sldId id="264" r:id="rId55"/>
    <p:sldId id="288" r:id="rId56"/>
    <p:sldId id="323" r:id="rId57"/>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1218"/>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5891" autoAdjust="0"/>
  </p:normalViewPr>
  <p:slideViewPr>
    <p:cSldViewPr>
      <p:cViewPr varScale="1">
        <p:scale>
          <a:sx n="63" d="100"/>
          <a:sy n="63" d="100"/>
        </p:scale>
        <p:origin x="-726" y="-108"/>
      </p:cViewPr>
      <p:guideLst>
        <p:guide orient="horz" pos="2160"/>
        <p:guide pos="2880"/>
      </p:guideLst>
    </p:cSldViewPr>
  </p:slideViewPr>
  <p:notesTextViewPr>
    <p:cViewPr>
      <p:scale>
        <a:sx n="100" d="100"/>
        <a:sy n="100" d="100"/>
      </p:scale>
      <p:origin x="0" y="1884"/>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iagrams/_rels/data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1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13227E-141B-4068-92C9-B27006A0DF6A}" type="doc">
      <dgm:prSet loTypeId="urn:microsoft.com/office/officeart/2005/8/layout/vList2" loCatId="list" qsTypeId="urn:microsoft.com/office/officeart/2005/8/quickstyle/simple1#1" qsCatId="simple" csTypeId="urn:microsoft.com/office/officeart/2005/8/colors/accent1_2#1" csCatId="accent1" phldr="1"/>
      <dgm:spPr/>
      <dgm:t>
        <a:bodyPr/>
        <a:lstStyle/>
        <a:p>
          <a:endParaRPr lang="es-ES"/>
        </a:p>
      </dgm:t>
    </dgm:pt>
    <dgm:pt modelId="{23DF3495-37AF-40E5-9F03-086B6A159C96}">
      <dgm:prSet/>
      <dgm:spPr/>
      <dgm:t>
        <a:bodyPr/>
        <a:lstStyle/>
        <a:p>
          <a:pPr rtl="0"/>
          <a:r>
            <a:rPr lang="es-ES" dirty="0" smtClean="0"/>
            <a:t>Clases teóricas y clases prácticas</a:t>
          </a:r>
          <a:endParaRPr lang="es-ES" dirty="0"/>
        </a:p>
      </dgm:t>
    </dgm:pt>
    <dgm:pt modelId="{DB61FEDF-833E-4426-BF00-2CD5750A13F7}" type="parTrans" cxnId="{AE193556-F46E-4FF4-86A8-3291E1BC38BD}">
      <dgm:prSet/>
      <dgm:spPr/>
      <dgm:t>
        <a:bodyPr/>
        <a:lstStyle/>
        <a:p>
          <a:endParaRPr lang="es-ES"/>
        </a:p>
      </dgm:t>
    </dgm:pt>
    <dgm:pt modelId="{B9FEFFA9-4126-4461-93D5-8B8402A5CA06}" type="sibTrans" cxnId="{AE193556-F46E-4FF4-86A8-3291E1BC38BD}">
      <dgm:prSet/>
      <dgm:spPr/>
      <dgm:t>
        <a:bodyPr/>
        <a:lstStyle/>
        <a:p>
          <a:endParaRPr lang="es-ES"/>
        </a:p>
      </dgm:t>
    </dgm:pt>
    <dgm:pt modelId="{6E9FD802-50E0-41D3-8423-310CBE3245A3}">
      <dgm:prSet/>
      <dgm:spPr/>
      <dgm:t>
        <a:bodyPr/>
        <a:lstStyle/>
        <a:p>
          <a:pPr rtl="0"/>
          <a:r>
            <a:rPr lang="es-ES" dirty="0" smtClean="0"/>
            <a:t>Enseñanza expositiva</a:t>
          </a:r>
          <a:endParaRPr lang="es-ES" dirty="0"/>
        </a:p>
      </dgm:t>
    </dgm:pt>
    <dgm:pt modelId="{0F9815F5-750C-4E0A-AF0E-728323F11618}" type="parTrans" cxnId="{94516BB3-98D5-4AED-95DA-8C41B986D1A9}">
      <dgm:prSet/>
      <dgm:spPr/>
      <dgm:t>
        <a:bodyPr/>
        <a:lstStyle/>
        <a:p>
          <a:endParaRPr lang="es-ES"/>
        </a:p>
      </dgm:t>
    </dgm:pt>
    <dgm:pt modelId="{11DFCDBC-4EC7-4275-B2F8-D0891C9F83D3}" type="sibTrans" cxnId="{94516BB3-98D5-4AED-95DA-8C41B986D1A9}">
      <dgm:prSet/>
      <dgm:spPr/>
      <dgm:t>
        <a:bodyPr/>
        <a:lstStyle/>
        <a:p>
          <a:endParaRPr lang="es-ES"/>
        </a:p>
      </dgm:t>
    </dgm:pt>
    <dgm:pt modelId="{E7CE6CD4-846B-40D0-92C3-DF1631DF0C2A}">
      <dgm:prSet/>
      <dgm:spPr/>
      <dgm:t>
        <a:bodyPr/>
        <a:lstStyle/>
        <a:p>
          <a:pPr rtl="0"/>
          <a:r>
            <a:rPr lang="es-ES" dirty="0" smtClean="0"/>
            <a:t>Centrada en el docente</a:t>
          </a:r>
          <a:endParaRPr lang="es-ES" dirty="0"/>
        </a:p>
      </dgm:t>
    </dgm:pt>
    <dgm:pt modelId="{6B5BFDE3-F4EA-494C-9CA9-0DD8045957E6}" type="parTrans" cxnId="{561F4C39-4AA2-4FAF-8EB4-97030A5304B8}">
      <dgm:prSet/>
      <dgm:spPr/>
      <dgm:t>
        <a:bodyPr/>
        <a:lstStyle/>
        <a:p>
          <a:endParaRPr lang="es-ES"/>
        </a:p>
      </dgm:t>
    </dgm:pt>
    <dgm:pt modelId="{CC6D4E36-2938-477B-BFA0-BCC58F90650C}" type="sibTrans" cxnId="{561F4C39-4AA2-4FAF-8EB4-97030A5304B8}">
      <dgm:prSet/>
      <dgm:spPr/>
      <dgm:t>
        <a:bodyPr/>
        <a:lstStyle/>
        <a:p>
          <a:endParaRPr lang="es-ES"/>
        </a:p>
      </dgm:t>
    </dgm:pt>
    <dgm:pt modelId="{63E53530-20B2-40A9-8AE4-04B88D4838C1}">
      <dgm:prSet/>
      <dgm:spPr/>
      <dgm:t>
        <a:bodyPr/>
        <a:lstStyle/>
        <a:p>
          <a:pPr rtl="0"/>
          <a:r>
            <a:rPr lang="es-ES" dirty="0" smtClean="0"/>
            <a:t>Evaluación mediante examen</a:t>
          </a:r>
          <a:endParaRPr lang="es-ES" dirty="0"/>
        </a:p>
      </dgm:t>
    </dgm:pt>
    <dgm:pt modelId="{4DB64FDD-93D4-42AA-BC1F-29BE453815E5}" type="parTrans" cxnId="{F39A9657-B95E-4F1F-9E32-8A45CBB32CAF}">
      <dgm:prSet/>
      <dgm:spPr/>
      <dgm:t>
        <a:bodyPr/>
        <a:lstStyle/>
        <a:p>
          <a:endParaRPr lang="es-ES"/>
        </a:p>
      </dgm:t>
    </dgm:pt>
    <dgm:pt modelId="{43180812-2874-41F9-878A-8002B9B195C8}" type="sibTrans" cxnId="{F39A9657-B95E-4F1F-9E32-8A45CBB32CAF}">
      <dgm:prSet/>
      <dgm:spPr/>
      <dgm:t>
        <a:bodyPr/>
        <a:lstStyle/>
        <a:p>
          <a:endParaRPr lang="es-ES"/>
        </a:p>
      </dgm:t>
    </dgm:pt>
    <dgm:pt modelId="{E67111AA-1214-410E-AD05-3EE25CA1E625}">
      <dgm:prSet/>
      <dgm:spPr/>
      <dgm:t>
        <a:bodyPr/>
        <a:lstStyle/>
        <a:p>
          <a:pPr rtl="0"/>
          <a:r>
            <a:rPr lang="es-ES" dirty="0" smtClean="0"/>
            <a:t>Aprendizaje memorístico</a:t>
          </a:r>
          <a:endParaRPr lang="es-ES" dirty="0"/>
        </a:p>
      </dgm:t>
    </dgm:pt>
    <dgm:pt modelId="{B2BAD002-6EC9-4BE0-92F7-E96821C674CE}" type="parTrans" cxnId="{1DD63C10-8EFD-45F3-A8CF-A3DAB4A9627C}">
      <dgm:prSet/>
      <dgm:spPr/>
      <dgm:t>
        <a:bodyPr/>
        <a:lstStyle/>
        <a:p>
          <a:endParaRPr lang="es-ES"/>
        </a:p>
      </dgm:t>
    </dgm:pt>
    <dgm:pt modelId="{4C51D40A-6BE9-41C8-A3B2-373D2F5A01C6}" type="sibTrans" cxnId="{1DD63C10-8EFD-45F3-A8CF-A3DAB4A9627C}">
      <dgm:prSet/>
      <dgm:spPr/>
      <dgm:t>
        <a:bodyPr/>
        <a:lstStyle/>
        <a:p>
          <a:endParaRPr lang="es-ES"/>
        </a:p>
      </dgm:t>
    </dgm:pt>
    <dgm:pt modelId="{E52E5B3A-1B80-4539-A9DE-CEA2908EEA25}" type="pres">
      <dgm:prSet presAssocID="{A413227E-141B-4068-92C9-B27006A0DF6A}" presName="linear" presStyleCnt="0">
        <dgm:presLayoutVars>
          <dgm:animLvl val="lvl"/>
          <dgm:resizeHandles val="exact"/>
        </dgm:presLayoutVars>
      </dgm:prSet>
      <dgm:spPr/>
      <dgm:t>
        <a:bodyPr/>
        <a:lstStyle/>
        <a:p>
          <a:endParaRPr lang="es-AR"/>
        </a:p>
      </dgm:t>
    </dgm:pt>
    <dgm:pt modelId="{C34B25AA-4089-466E-8C81-69F934118AB3}" type="pres">
      <dgm:prSet presAssocID="{23DF3495-37AF-40E5-9F03-086B6A159C96}" presName="parentText" presStyleLbl="node1" presStyleIdx="0" presStyleCnt="5" custScaleY="125596">
        <dgm:presLayoutVars>
          <dgm:chMax val="0"/>
          <dgm:bulletEnabled val="1"/>
        </dgm:presLayoutVars>
      </dgm:prSet>
      <dgm:spPr/>
      <dgm:t>
        <a:bodyPr/>
        <a:lstStyle/>
        <a:p>
          <a:endParaRPr lang="es-AR"/>
        </a:p>
      </dgm:t>
    </dgm:pt>
    <dgm:pt modelId="{ABCCB0BD-4731-4FBA-95F9-719B380ED480}" type="pres">
      <dgm:prSet presAssocID="{B9FEFFA9-4126-4461-93D5-8B8402A5CA06}" presName="spacer" presStyleCnt="0"/>
      <dgm:spPr/>
    </dgm:pt>
    <dgm:pt modelId="{AC78B50B-1411-4D2F-9F8B-E51454F6DFD4}" type="pres">
      <dgm:prSet presAssocID="{6E9FD802-50E0-41D3-8423-310CBE3245A3}" presName="parentText" presStyleLbl="node1" presStyleIdx="1" presStyleCnt="5" custScaleY="98220">
        <dgm:presLayoutVars>
          <dgm:chMax val="0"/>
          <dgm:bulletEnabled val="1"/>
        </dgm:presLayoutVars>
      </dgm:prSet>
      <dgm:spPr/>
      <dgm:t>
        <a:bodyPr/>
        <a:lstStyle/>
        <a:p>
          <a:endParaRPr lang="es-AR"/>
        </a:p>
      </dgm:t>
    </dgm:pt>
    <dgm:pt modelId="{886AB9A2-1A02-443E-8AC0-669846E4E5F1}" type="pres">
      <dgm:prSet presAssocID="{11DFCDBC-4EC7-4275-B2F8-D0891C9F83D3}" presName="spacer" presStyleCnt="0"/>
      <dgm:spPr/>
    </dgm:pt>
    <dgm:pt modelId="{A9BF64C2-C027-4F14-BBC1-2B3DF9805858}" type="pres">
      <dgm:prSet presAssocID="{E7CE6CD4-846B-40D0-92C3-DF1631DF0C2A}" presName="parentText" presStyleLbl="node1" presStyleIdx="2" presStyleCnt="5" custScaleY="124302">
        <dgm:presLayoutVars>
          <dgm:chMax val="0"/>
          <dgm:bulletEnabled val="1"/>
        </dgm:presLayoutVars>
      </dgm:prSet>
      <dgm:spPr/>
      <dgm:t>
        <a:bodyPr/>
        <a:lstStyle/>
        <a:p>
          <a:endParaRPr lang="es-AR"/>
        </a:p>
      </dgm:t>
    </dgm:pt>
    <dgm:pt modelId="{482441B7-5547-47AE-AD59-FB3E4847DA40}" type="pres">
      <dgm:prSet presAssocID="{CC6D4E36-2938-477B-BFA0-BCC58F90650C}" presName="spacer" presStyleCnt="0"/>
      <dgm:spPr/>
    </dgm:pt>
    <dgm:pt modelId="{5DF1388B-E7E0-4080-BB99-9DE8FD0FAC51}" type="pres">
      <dgm:prSet presAssocID="{63E53530-20B2-40A9-8AE4-04B88D4838C1}" presName="parentText" presStyleLbl="node1" presStyleIdx="3" presStyleCnt="5" custScaleY="129931">
        <dgm:presLayoutVars>
          <dgm:chMax val="0"/>
          <dgm:bulletEnabled val="1"/>
        </dgm:presLayoutVars>
      </dgm:prSet>
      <dgm:spPr/>
      <dgm:t>
        <a:bodyPr/>
        <a:lstStyle/>
        <a:p>
          <a:endParaRPr lang="es-AR"/>
        </a:p>
      </dgm:t>
    </dgm:pt>
    <dgm:pt modelId="{07A76359-9362-480F-AB5B-C953D3FFDC52}" type="pres">
      <dgm:prSet presAssocID="{43180812-2874-41F9-878A-8002B9B195C8}" presName="spacer" presStyleCnt="0"/>
      <dgm:spPr/>
    </dgm:pt>
    <dgm:pt modelId="{BB399EB9-EA41-421F-A4D3-7F5C59DDF7C6}" type="pres">
      <dgm:prSet presAssocID="{E67111AA-1214-410E-AD05-3EE25CA1E625}" presName="parentText" presStyleLbl="node1" presStyleIdx="4" presStyleCnt="5" custScaleY="119127">
        <dgm:presLayoutVars>
          <dgm:chMax val="0"/>
          <dgm:bulletEnabled val="1"/>
        </dgm:presLayoutVars>
      </dgm:prSet>
      <dgm:spPr/>
      <dgm:t>
        <a:bodyPr/>
        <a:lstStyle/>
        <a:p>
          <a:endParaRPr lang="es-AR"/>
        </a:p>
      </dgm:t>
    </dgm:pt>
  </dgm:ptLst>
  <dgm:cxnLst>
    <dgm:cxn modelId="{8CBA3AA9-EB93-4CF2-8296-2ED4881B87C8}" type="presOf" srcId="{E7CE6CD4-846B-40D0-92C3-DF1631DF0C2A}" destId="{A9BF64C2-C027-4F14-BBC1-2B3DF9805858}" srcOrd="0" destOrd="0" presId="urn:microsoft.com/office/officeart/2005/8/layout/vList2"/>
    <dgm:cxn modelId="{94516BB3-98D5-4AED-95DA-8C41B986D1A9}" srcId="{A413227E-141B-4068-92C9-B27006A0DF6A}" destId="{6E9FD802-50E0-41D3-8423-310CBE3245A3}" srcOrd="1" destOrd="0" parTransId="{0F9815F5-750C-4E0A-AF0E-728323F11618}" sibTransId="{11DFCDBC-4EC7-4275-B2F8-D0891C9F83D3}"/>
    <dgm:cxn modelId="{F25EA541-27B8-46A8-8ED1-A421D3B39A1F}" type="presOf" srcId="{E67111AA-1214-410E-AD05-3EE25CA1E625}" destId="{BB399EB9-EA41-421F-A4D3-7F5C59DDF7C6}" srcOrd="0" destOrd="0" presId="urn:microsoft.com/office/officeart/2005/8/layout/vList2"/>
    <dgm:cxn modelId="{0F4280E8-897E-440A-91CD-7CA93DE5C93C}" type="presOf" srcId="{63E53530-20B2-40A9-8AE4-04B88D4838C1}" destId="{5DF1388B-E7E0-4080-BB99-9DE8FD0FAC51}" srcOrd="0" destOrd="0" presId="urn:microsoft.com/office/officeart/2005/8/layout/vList2"/>
    <dgm:cxn modelId="{1DD63C10-8EFD-45F3-A8CF-A3DAB4A9627C}" srcId="{A413227E-141B-4068-92C9-B27006A0DF6A}" destId="{E67111AA-1214-410E-AD05-3EE25CA1E625}" srcOrd="4" destOrd="0" parTransId="{B2BAD002-6EC9-4BE0-92F7-E96821C674CE}" sibTransId="{4C51D40A-6BE9-41C8-A3B2-373D2F5A01C6}"/>
    <dgm:cxn modelId="{561F4C39-4AA2-4FAF-8EB4-97030A5304B8}" srcId="{A413227E-141B-4068-92C9-B27006A0DF6A}" destId="{E7CE6CD4-846B-40D0-92C3-DF1631DF0C2A}" srcOrd="2" destOrd="0" parTransId="{6B5BFDE3-F4EA-494C-9CA9-0DD8045957E6}" sibTransId="{CC6D4E36-2938-477B-BFA0-BCC58F90650C}"/>
    <dgm:cxn modelId="{4D38F0A0-A744-4974-8919-616980F489D7}" type="presOf" srcId="{23DF3495-37AF-40E5-9F03-086B6A159C96}" destId="{C34B25AA-4089-466E-8C81-69F934118AB3}" srcOrd="0" destOrd="0" presId="urn:microsoft.com/office/officeart/2005/8/layout/vList2"/>
    <dgm:cxn modelId="{E9E44DCB-0B8A-4DD2-B133-CC868C54711A}" type="presOf" srcId="{A413227E-141B-4068-92C9-B27006A0DF6A}" destId="{E52E5B3A-1B80-4539-A9DE-CEA2908EEA25}" srcOrd="0" destOrd="0" presId="urn:microsoft.com/office/officeart/2005/8/layout/vList2"/>
    <dgm:cxn modelId="{AE193556-F46E-4FF4-86A8-3291E1BC38BD}" srcId="{A413227E-141B-4068-92C9-B27006A0DF6A}" destId="{23DF3495-37AF-40E5-9F03-086B6A159C96}" srcOrd="0" destOrd="0" parTransId="{DB61FEDF-833E-4426-BF00-2CD5750A13F7}" sibTransId="{B9FEFFA9-4126-4461-93D5-8B8402A5CA06}"/>
    <dgm:cxn modelId="{5DDF7123-E9BC-4F04-9186-5EFC437863CA}" type="presOf" srcId="{6E9FD802-50E0-41D3-8423-310CBE3245A3}" destId="{AC78B50B-1411-4D2F-9F8B-E51454F6DFD4}" srcOrd="0" destOrd="0" presId="urn:microsoft.com/office/officeart/2005/8/layout/vList2"/>
    <dgm:cxn modelId="{F39A9657-B95E-4F1F-9E32-8A45CBB32CAF}" srcId="{A413227E-141B-4068-92C9-B27006A0DF6A}" destId="{63E53530-20B2-40A9-8AE4-04B88D4838C1}" srcOrd="3" destOrd="0" parTransId="{4DB64FDD-93D4-42AA-BC1F-29BE453815E5}" sibTransId="{43180812-2874-41F9-878A-8002B9B195C8}"/>
    <dgm:cxn modelId="{4315414D-3F02-4841-B50C-2104215F40D6}" type="presParOf" srcId="{E52E5B3A-1B80-4539-A9DE-CEA2908EEA25}" destId="{C34B25AA-4089-466E-8C81-69F934118AB3}" srcOrd="0" destOrd="0" presId="urn:microsoft.com/office/officeart/2005/8/layout/vList2"/>
    <dgm:cxn modelId="{618DE5A2-EF12-4EB2-9502-72AA6ED400C5}" type="presParOf" srcId="{E52E5B3A-1B80-4539-A9DE-CEA2908EEA25}" destId="{ABCCB0BD-4731-4FBA-95F9-719B380ED480}" srcOrd="1" destOrd="0" presId="urn:microsoft.com/office/officeart/2005/8/layout/vList2"/>
    <dgm:cxn modelId="{B76ABD0E-969E-469D-95B0-26C73718891C}" type="presParOf" srcId="{E52E5B3A-1B80-4539-A9DE-CEA2908EEA25}" destId="{AC78B50B-1411-4D2F-9F8B-E51454F6DFD4}" srcOrd="2" destOrd="0" presId="urn:microsoft.com/office/officeart/2005/8/layout/vList2"/>
    <dgm:cxn modelId="{08EA81F9-0001-49CD-9108-B64A8092AF33}" type="presParOf" srcId="{E52E5B3A-1B80-4539-A9DE-CEA2908EEA25}" destId="{886AB9A2-1A02-443E-8AC0-669846E4E5F1}" srcOrd="3" destOrd="0" presId="urn:microsoft.com/office/officeart/2005/8/layout/vList2"/>
    <dgm:cxn modelId="{4A523A8B-9BE6-4648-940C-8EA957FD61E5}" type="presParOf" srcId="{E52E5B3A-1B80-4539-A9DE-CEA2908EEA25}" destId="{A9BF64C2-C027-4F14-BBC1-2B3DF9805858}" srcOrd="4" destOrd="0" presId="urn:microsoft.com/office/officeart/2005/8/layout/vList2"/>
    <dgm:cxn modelId="{E668E5B1-0B67-48A1-851A-79B5B7380C9A}" type="presParOf" srcId="{E52E5B3A-1B80-4539-A9DE-CEA2908EEA25}" destId="{482441B7-5547-47AE-AD59-FB3E4847DA40}" srcOrd="5" destOrd="0" presId="urn:microsoft.com/office/officeart/2005/8/layout/vList2"/>
    <dgm:cxn modelId="{E5248996-C456-4CCD-86C8-FFBA96DAD7DE}" type="presParOf" srcId="{E52E5B3A-1B80-4539-A9DE-CEA2908EEA25}" destId="{5DF1388B-E7E0-4080-BB99-9DE8FD0FAC51}" srcOrd="6" destOrd="0" presId="urn:microsoft.com/office/officeart/2005/8/layout/vList2"/>
    <dgm:cxn modelId="{CA7326CA-AC19-4C3A-BFAF-346DF0C9161D}" type="presParOf" srcId="{E52E5B3A-1B80-4539-A9DE-CEA2908EEA25}" destId="{07A76359-9362-480F-AB5B-C953D3FFDC52}" srcOrd="7" destOrd="0" presId="urn:microsoft.com/office/officeart/2005/8/layout/vList2"/>
    <dgm:cxn modelId="{F4D54775-F3A0-44D7-B552-82F2DEBA8930}" type="presParOf" srcId="{E52E5B3A-1B80-4539-A9DE-CEA2908EEA25}" destId="{BB399EB9-EA41-421F-A4D3-7F5C59DDF7C6}" srcOrd="8" destOrd="0" presId="urn:microsoft.com/office/officeart/2005/8/layout/vList2"/>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B3FC408-2B99-4AA2-AD7A-6ECF2C558B39}" type="doc">
      <dgm:prSet loTypeId="urn:microsoft.com/office/officeart/2005/8/layout/vList5" loCatId="list" qsTypeId="urn:microsoft.com/office/officeart/2005/8/quickstyle/simple1#10" qsCatId="simple" csTypeId="urn:microsoft.com/office/officeart/2005/8/colors/accent1_2#10" csCatId="accent1" phldr="1"/>
      <dgm:spPr/>
      <dgm:t>
        <a:bodyPr/>
        <a:lstStyle/>
        <a:p>
          <a:endParaRPr lang="es-ES"/>
        </a:p>
      </dgm:t>
    </dgm:pt>
    <dgm:pt modelId="{0689F5C3-623D-4685-BB68-B59CA4C4A2A0}">
      <dgm:prSet custT="1"/>
      <dgm:spPr/>
      <dgm:t>
        <a:bodyPr/>
        <a:lstStyle/>
        <a:p>
          <a:pPr rtl="0"/>
          <a:r>
            <a:rPr lang="es-ES" sz="2100" dirty="0" smtClean="0"/>
            <a:t>Genera juicios de valor, orientaciones</a:t>
          </a:r>
          <a:endParaRPr lang="es-ES" sz="2100" dirty="0"/>
        </a:p>
      </dgm:t>
    </dgm:pt>
    <dgm:pt modelId="{B2881E95-F79E-455E-BE79-B107AA350A9A}" type="parTrans" cxnId="{434B9AC6-DD5E-401F-BD16-F570C3B8F9EA}">
      <dgm:prSet/>
      <dgm:spPr/>
      <dgm:t>
        <a:bodyPr/>
        <a:lstStyle/>
        <a:p>
          <a:endParaRPr lang="es-ES"/>
        </a:p>
      </dgm:t>
    </dgm:pt>
    <dgm:pt modelId="{40D30D1E-72A7-4BB4-88DA-D29A6DEF926B}" type="sibTrans" cxnId="{434B9AC6-DD5E-401F-BD16-F570C3B8F9EA}">
      <dgm:prSet/>
      <dgm:spPr/>
      <dgm:t>
        <a:bodyPr/>
        <a:lstStyle/>
        <a:p>
          <a:endParaRPr lang="es-ES"/>
        </a:p>
      </dgm:t>
    </dgm:pt>
    <dgm:pt modelId="{B76998DB-D54A-420D-AAED-FCB7287FFB58}">
      <dgm:prSet custT="1"/>
      <dgm:spPr/>
      <dgm:t>
        <a:bodyPr/>
        <a:lstStyle/>
        <a:p>
          <a:pPr rtl="0"/>
          <a:r>
            <a:rPr lang="es-ES" sz="2100" dirty="0" smtClean="0"/>
            <a:t>Es formativa, educativa.</a:t>
          </a:r>
          <a:endParaRPr lang="es-ES" sz="2100" dirty="0"/>
        </a:p>
      </dgm:t>
    </dgm:pt>
    <dgm:pt modelId="{0397AE37-6648-42DA-803C-BFA5BCFE7C60}" type="parTrans" cxnId="{5292F618-0BE3-4EE2-BEF2-0CF221415C42}">
      <dgm:prSet/>
      <dgm:spPr/>
      <dgm:t>
        <a:bodyPr/>
        <a:lstStyle/>
        <a:p>
          <a:endParaRPr lang="es-ES"/>
        </a:p>
      </dgm:t>
    </dgm:pt>
    <dgm:pt modelId="{1E8CE1B1-06AC-4147-94A2-4D909DD3A773}" type="sibTrans" cxnId="{5292F618-0BE3-4EE2-BEF2-0CF221415C42}">
      <dgm:prSet/>
      <dgm:spPr/>
      <dgm:t>
        <a:bodyPr/>
        <a:lstStyle/>
        <a:p>
          <a:endParaRPr lang="es-ES"/>
        </a:p>
      </dgm:t>
    </dgm:pt>
    <dgm:pt modelId="{D9EFF9C6-D463-4533-A17F-704E3AE2CBA8}">
      <dgm:prSet/>
      <dgm:spPr/>
      <dgm:t>
        <a:bodyPr/>
        <a:lstStyle/>
        <a:p>
          <a:pPr rtl="0"/>
          <a:r>
            <a:rPr lang="es-MX" dirty="0" smtClean="0"/>
            <a:t>Se trata de identificar dificultades en el trabajo de los alumnos para poder prestar la ayuda necesaria en el proceso.</a:t>
          </a:r>
          <a:endParaRPr lang="es-ES" dirty="0"/>
        </a:p>
      </dgm:t>
    </dgm:pt>
    <dgm:pt modelId="{BCD3F63D-391F-4A48-B55D-CEB676C19A97}" type="parTrans" cxnId="{3BD21FF6-E5E9-436D-996D-9425F5593FA7}">
      <dgm:prSet/>
      <dgm:spPr/>
      <dgm:t>
        <a:bodyPr/>
        <a:lstStyle/>
        <a:p>
          <a:endParaRPr lang="es-ES"/>
        </a:p>
      </dgm:t>
    </dgm:pt>
    <dgm:pt modelId="{A2B882A8-7B0C-4795-B2A3-6BF746430855}" type="sibTrans" cxnId="{3BD21FF6-E5E9-436D-996D-9425F5593FA7}">
      <dgm:prSet/>
      <dgm:spPr/>
      <dgm:t>
        <a:bodyPr/>
        <a:lstStyle/>
        <a:p>
          <a:endParaRPr lang="es-ES"/>
        </a:p>
      </dgm:t>
    </dgm:pt>
    <dgm:pt modelId="{948C21C4-DEB7-444F-A7CB-0D32A39217BF}" type="pres">
      <dgm:prSet presAssocID="{DB3FC408-2B99-4AA2-AD7A-6ECF2C558B39}" presName="Name0" presStyleCnt="0">
        <dgm:presLayoutVars>
          <dgm:dir/>
          <dgm:animLvl val="lvl"/>
          <dgm:resizeHandles val="exact"/>
        </dgm:presLayoutVars>
      </dgm:prSet>
      <dgm:spPr/>
      <dgm:t>
        <a:bodyPr/>
        <a:lstStyle/>
        <a:p>
          <a:endParaRPr lang="es-AR"/>
        </a:p>
      </dgm:t>
    </dgm:pt>
    <dgm:pt modelId="{B9DB1A7F-4AF9-4F79-A79E-3813E8C00236}" type="pres">
      <dgm:prSet presAssocID="{0689F5C3-623D-4685-BB68-B59CA4C4A2A0}" presName="linNode" presStyleCnt="0"/>
      <dgm:spPr/>
    </dgm:pt>
    <dgm:pt modelId="{8807B43D-8CAA-4453-9331-352BB7F9B3EE}" type="pres">
      <dgm:prSet presAssocID="{0689F5C3-623D-4685-BB68-B59CA4C4A2A0}" presName="parentText" presStyleLbl="node1" presStyleIdx="0" presStyleCnt="3" custScaleX="199816" custScaleY="19576" custLinFactNeighborX="3274" custLinFactNeighborY="372">
        <dgm:presLayoutVars>
          <dgm:chMax val="1"/>
          <dgm:bulletEnabled val="1"/>
        </dgm:presLayoutVars>
      </dgm:prSet>
      <dgm:spPr/>
      <dgm:t>
        <a:bodyPr/>
        <a:lstStyle/>
        <a:p>
          <a:endParaRPr lang="es-ES"/>
        </a:p>
      </dgm:t>
    </dgm:pt>
    <dgm:pt modelId="{47FB90DE-43E2-4C0C-9F98-002AD49C242D}" type="pres">
      <dgm:prSet presAssocID="{40D30D1E-72A7-4BB4-88DA-D29A6DEF926B}" presName="sp" presStyleCnt="0"/>
      <dgm:spPr/>
    </dgm:pt>
    <dgm:pt modelId="{E8B531D3-DD30-4A11-9FBD-F514A5BED88F}" type="pres">
      <dgm:prSet presAssocID="{B76998DB-D54A-420D-AAED-FCB7287FFB58}" presName="linNode" presStyleCnt="0"/>
      <dgm:spPr/>
    </dgm:pt>
    <dgm:pt modelId="{99B2A3C0-EF03-4F5A-B500-EFE95CD2E572}" type="pres">
      <dgm:prSet presAssocID="{B76998DB-D54A-420D-AAED-FCB7287FFB58}" presName="parentText" presStyleLbl="node1" presStyleIdx="1" presStyleCnt="3" custScaleX="199816" custScaleY="21135" custLinFactNeighborX="3274" custLinFactNeighborY="564">
        <dgm:presLayoutVars>
          <dgm:chMax val="1"/>
          <dgm:bulletEnabled val="1"/>
        </dgm:presLayoutVars>
      </dgm:prSet>
      <dgm:spPr/>
      <dgm:t>
        <a:bodyPr/>
        <a:lstStyle/>
        <a:p>
          <a:endParaRPr lang="es-ES"/>
        </a:p>
      </dgm:t>
    </dgm:pt>
    <dgm:pt modelId="{B9C17B60-68E8-4BF8-97D4-CD6ED88751F8}" type="pres">
      <dgm:prSet presAssocID="{1E8CE1B1-06AC-4147-94A2-4D909DD3A773}" presName="sp" presStyleCnt="0"/>
      <dgm:spPr/>
    </dgm:pt>
    <dgm:pt modelId="{5DD5921D-6638-4A3D-B39D-4893BBF7E063}" type="pres">
      <dgm:prSet presAssocID="{D9EFF9C6-D463-4533-A17F-704E3AE2CBA8}" presName="linNode" presStyleCnt="0"/>
      <dgm:spPr/>
    </dgm:pt>
    <dgm:pt modelId="{EB22034B-D7B1-4EFF-B091-2BD6E3FC12CE}" type="pres">
      <dgm:prSet presAssocID="{D9EFF9C6-D463-4533-A17F-704E3AE2CBA8}" presName="parentText" presStyleLbl="node1" presStyleIdx="2" presStyleCnt="3" custScaleX="219470" custScaleY="38889" custLinFactNeighborX="-6553" custLinFactNeighborY="2301">
        <dgm:presLayoutVars>
          <dgm:chMax val="1"/>
          <dgm:bulletEnabled val="1"/>
        </dgm:presLayoutVars>
      </dgm:prSet>
      <dgm:spPr/>
      <dgm:t>
        <a:bodyPr/>
        <a:lstStyle/>
        <a:p>
          <a:endParaRPr lang="es-ES"/>
        </a:p>
      </dgm:t>
    </dgm:pt>
  </dgm:ptLst>
  <dgm:cxnLst>
    <dgm:cxn modelId="{DAC64DF3-F3B7-4344-94A3-D1D197B98BF4}" type="presOf" srcId="{B76998DB-D54A-420D-AAED-FCB7287FFB58}" destId="{99B2A3C0-EF03-4F5A-B500-EFE95CD2E572}" srcOrd="0" destOrd="0" presId="urn:microsoft.com/office/officeart/2005/8/layout/vList5"/>
    <dgm:cxn modelId="{80E396DA-562C-4577-8035-C50634F6DC96}" type="presOf" srcId="{D9EFF9C6-D463-4533-A17F-704E3AE2CBA8}" destId="{EB22034B-D7B1-4EFF-B091-2BD6E3FC12CE}" srcOrd="0" destOrd="0" presId="urn:microsoft.com/office/officeart/2005/8/layout/vList5"/>
    <dgm:cxn modelId="{924E52C4-4808-4A3A-BC9D-E00B9BD22996}" type="presOf" srcId="{DB3FC408-2B99-4AA2-AD7A-6ECF2C558B39}" destId="{948C21C4-DEB7-444F-A7CB-0D32A39217BF}" srcOrd="0" destOrd="0" presId="urn:microsoft.com/office/officeart/2005/8/layout/vList5"/>
    <dgm:cxn modelId="{3BD21FF6-E5E9-436D-996D-9425F5593FA7}" srcId="{DB3FC408-2B99-4AA2-AD7A-6ECF2C558B39}" destId="{D9EFF9C6-D463-4533-A17F-704E3AE2CBA8}" srcOrd="2" destOrd="0" parTransId="{BCD3F63D-391F-4A48-B55D-CEB676C19A97}" sibTransId="{A2B882A8-7B0C-4795-B2A3-6BF746430855}"/>
    <dgm:cxn modelId="{A7D097EE-8BD9-482E-85F0-EAEDC867F868}" type="presOf" srcId="{0689F5C3-623D-4685-BB68-B59CA4C4A2A0}" destId="{8807B43D-8CAA-4453-9331-352BB7F9B3EE}" srcOrd="0" destOrd="0" presId="urn:microsoft.com/office/officeart/2005/8/layout/vList5"/>
    <dgm:cxn modelId="{5292F618-0BE3-4EE2-BEF2-0CF221415C42}" srcId="{DB3FC408-2B99-4AA2-AD7A-6ECF2C558B39}" destId="{B76998DB-D54A-420D-AAED-FCB7287FFB58}" srcOrd="1" destOrd="0" parTransId="{0397AE37-6648-42DA-803C-BFA5BCFE7C60}" sibTransId="{1E8CE1B1-06AC-4147-94A2-4D909DD3A773}"/>
    <dgm:cxn modelId="{434B9AC6-DD5E-401F-BD16-F570C3B8F9EA}" srcId="{DB3FC408-2B99-4AA2-AD7A-6ECF2C558B39}" destId="{0689F5C3-623D-4685-BB68-B59CA4C4A2A0}" srcOrd="0" destOrd="0" parTransId="{B2881E95-F79E-455E-BE79-B107AA350A9A}" sibTransId="{40D30D1E-72A7-4BB4-88DA-D29A6DEF926B}"/>
    <dgm:cxn modelId="{3C275F4E-2D84-4BD0-970E-80448778226B}" type="presParOf" srcId="{948C21C4-DEB7-444F-A7CB-0D32A39217BF}" destId="{B9DB1A7F-4AF9-4F79-A79E-3813E8C00236}" srcOrd="0" destOrd="0" presId="urn:microsoft.com/office/officeart/2005/8/layout/vList5"/>
    <dgm:cxn modelId="{B081C88F-7179-46AA-B027-65E5488D2E12}" type="presParOf" srcId="{B9DB1A7F-4AF9-4F79-A79E-3813E8C00236}" destId="{8807B43D-8CAA-4453-9331-352BB7F9B3EE}" srcOrd="0" destOrd="0" presId="urn:microsoft.com/office/officeart/2005/8/layout/vList5"/>
    <dgm:cxn modelId="{B45A7A27-CAD7-4FD0-A0E1-C84864B3F6AB}" type="presParOf" srcId="{948C21C4-DEB7-444F-A7CB-0D32A39217BF}" destId="{47FB90DE-43E2-4C0C-9F98-002AD49C242D}" srcOrd="1" destOrd="0" presId="urn:microsoft.com/office/officeart/2005/8/layout/vList5"/>
    <dgm:cxn modelId="{56E27452-B11C-4797-8DEE-B1B6DF3327B1}" type="presParOf" srcId="{948C21C4-DEB7-444F-A7CB-0D32A39217BF}" destId="{E8B531D3-DD30-4A11-9FBD-F514A5BED88F}" srcOrd="2" destOrd="0" presId="urn:microsoft.com/office/officeart/2005/8/layout/vList5"/>
    <dgm:cxn modelId="{D7DC3123-AC0B-4C1B-8AB8-739F63C6F683}" type="presParOf" srcId="{E8B531D3-DD30-4A11-9FBD-F514A5BED88F}" destId="{99B2A3C0-EF03-4F5A-B500-EFE95CD2E572}" srcOrd="0" destOrd="0" presId="urn:microsoft.com/office/officeart/2005/8/layout/vList5"/>
    <dgm:cxn modelId="{103BFE02-FBDB-4BD0-A675-3392BDBD2602}" type="presParOf" srcId="{948C21C4-DEB7-444F-A7CB-0D32A39217BF}" destId="{B9C17B60-68E8-4BF8-97D4-CD6ED88751F8}" srcOrd="3" destOrd="0" presId="urn:microsoft.com/office/officeart/2005/8/layout/vList5"/>
    <dgm:cxn modelId="{045487D9-A13A-4E51-B6CF-F8C5C65FF2F5}" type="presParOf" srcId="{948C21C4-DEB7-444F-A7CB-0D32A39217BF}" destId="{5DD5921D-6638-4A3D-B39D-4893BBF7E063}" srcOrd="4" destOrd="0" presId="urn:microsoft.com/office/officeart/2005/8/layout/vList5"/>
    <dgm:cxn modelId="{2AF2F4EC-8778-478E-8229-EDC20E9B84BE}" type="presParOf" srcId="{5DD5921D-6638-4A3D-B39D-4893BBF7E063}" destId="{EB22034B-D7B1-4EFF-B091-2BD6E3FC12CE}" srcOrd="0"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3C2C4D6-F784-460C-84A1-854E710A8EAD}" type="doc">
      <dgm:prSet loTypeId="urn:microsoft.com/office/officeart/2005/8/layout/vList5" loCatId="list" qsTypeId="urn:microsoft.com/office/officeart/2005/8/quickstyle/simple1#11" qsCatId="simple" csTypeId="urn:microsoft.com/office/officeart/2005/8/colors/accent1_2#11" csCatId="accent1" phldr="1"/>
      <dgm:spPr/>
      <dgm:t>
        <a:bodyPr/>
        <a:lstStyle/>
        <a:p>
          <a:endParaRPr lang="es-ES"/>
        </a:p>
      </dgm:t>
    </dgm:pt>
    <dgm:pt modelId="{CC2F4914-49A4-47B1-BCCE-40E9A74A3D68}">
      <dgm:prSet custT="1"/>
      <dgm:spPr/>
      <dgm:t>
        <a:bodyPr/>
        <a:lstStyle/>
        <a:p>
          <a:pPr rtl="0"/>
          <a:r>
            <a:rPr lang="es-ES" sz="2100" dirty="0" smtClean="0"/>
            <a:t>Genera una calificación</a:t>
          </a:r>
          <a:endParaRPr lang="es-ES" sz="2100" dirty="0"/>
        </a:p>
      </dgm:t>
    </dgm:pt>
    <dgm:pt modelId="{D17ECBB0-31D9-45DF-A2C6-0FF4F3C4F02D}" type="parTrans" cxnId="{3D2373C8-C342-4099-985E-3049052EDD56}">
      <dgm:prSet/>
      <dgm:spPr/>
      <dgm:t>
        <a:bodyPr/>
        <a:lstStyle/>
        <a:p>
          <a:endParaRPr lang="es-ES"/>
        </a:p>
      </dgm:t>
    </dgm:pt>
    <dgm:pt modelId="{AD355EE0-85CD-4A58-824E-B0430CAE90AC}" type="sibTrans" cxnId="{3D2373C8-C342-4099-985E-3049052EDD56}">
      <dgm:prSet/>
      <dgm:spPr/>
      <dgm:t>
        <a:bodyPr/>
        <a:lstStyle/>
        <a:p>
          <a:endParaRPr lang="es-ES"/>
        </a:p>
      </dgm:t>
    </dgm:pt>
    <dgm:pt modelId="{9A34FE48-2CA8-410C-A9D8-45C9C839EE1D}">
      <dgm:prSet custT="1"/>
      <dgm:spPr/>
      <dgm:t>
        <a:bodyPr/>
        <a:lstStyle/>
        <a:p>
          <a:pPr rtl="0"/>
          <a:r>
            <a:rPr lang="es-ES" sz="2100" dirty="0" smtClean="0"/>
            <a:t>Es </a:t>
          </a:r>
          <a:r>
            <a:rPr lang="es-ES" sz="2100" dirty="0" err="1" smtClean="0"/>
            <a:t>sumativa</a:t>
          </a:r>
          <a:endParaRPr lang="es-ES" sz="2100" dirty="0"/>
        </a:p>
      </dgm:t>
    </dgm:pt>
    <dgm:pt modelId="{3C0C43F8-F021-43EF-A8EC-C4B9C46134D8}" type="parTrans" cxnId="{BE991749-1BE5-4CE8-9A2D-C552A26BEAE7}">
      <dgm:prSet/>
      <dgm:spPr/>
      <dgm:t>
        <a:bodyPr/>
        <a:lstStyle/>
        <a:p>
          <a:endParaRPr lang="es-ES"/>
        </a:p>
      </dgm:t>
    </dgm:pt>
    <dgm:pt modelId="{30912C07-673C-4808-B688-8003DD31E4B5}" type="sibTrans" cxnId="{BE991749-1BE5-4CE8-9A2D-C552A26BEAE7}">
      <dgm:prSet/>
      <dgm:spPr/>
      <dgm:t>
        <a:bodyPr/>
        <a:lstStyle/>
        <a:p>
          <a:endParaRPr lang="es-ES"/>
        </a:p>
      </dgm:t>
    </dgm:pt>
    <dgm:pt modelId="{BACCECEE-AE27-410E-9A56-BA0B9CD9FD86}">
      <dgm:prSet custT="1"/>
      <dgm:spPr/>
      <dgm:t>
        <a:bodyPr/>
        <a:lstStyle/>
        <a:p>
          <a:pPr rtl="0"/>
          <a:r>
            <a:rPr lang="es-MX" sz="2100" dirty="0" smtClean="0"/>
            <a:t>Se trata de valorar las conclusiones y resultados a los que se ha llegado, y el proceso de trabajo seguido.</a:t>
          </a:r>
          <a:endParaRPr lang="es-ES" sz="2100" dirty="0"/>
        </a:p>
      </dgm:t>
    </dgm:pt>
    <dgm:pt modelId="{E72BA28C-5AB6-4236-8E76-90ECB8CA2A9C}" type="parTrans" cxnId="{7652F532-B466-4DC5-8806-112ECF793590}">
      <dgm:prSet/>
      <dgm:spPr/>
      <dgm:t>
        <a:bodyPr/>
        <a:lstStyle/>
        <a:p>
          <a:endParaRPr lang="es-ES"/>
        </a:p>
      </dgm:t>
    </dgm:pt>
    <dgm:pt modelId="{61F1DE48-E225-40CB-A811-0E8C10059762}" type="sibTrans" cxnId="{7652F532-B466-4DC5-8806-112ECF793590}">
      <dgm:prSet/>
      <dgm:spPr/>
      <dgm:t>
        <a:bodyPr/>
        <a:lstStyle/>
        <a:p>
          <a:endParaRPr lang="es-ES"/>
        </a:p>
      </dgm:t>
    </dgm:pt>
    <dgm:pt modelId="{F361F782-1728-42D3-9E72-A71638BB0AB9}" type="pres">
      <dgm:prSet presAssocID="{03C2C4D6-F784-460C-84A1-854E710A8EAD}" presName="Name0" presStyleCnt="0">
        <dgm:presLayoutVars>
          <dgm:dir/>
          <dgm:animLvl val="lvl"/>
          <dgm:resizeHandles val="exact"/>
        </dgm:presLayoutVars>
      </dgm:prSet>
      <dgm:spPr/>
      <dgm:t>
        <a:bodyPr/>
        <a:lstStyle/>
        <a:p>
          <a:endParaRPr lang="es-AR"/>
        </a:p>
      </dgm:t>
    </dgm:pt>
    <dgm:pt modelId="{8484F701-4671-4FF9-999F-69265404FD0B}" type="pres">
      <dgm:prSet presAssocID="{CC2F4914-49A4-47B1-BCCE-40E9A74A3D68}" presName="linNode" presStyleCnt="0"/>
      <dgm:spPr/>
    </dgm:pt>
    <dgm:pt modelId="{EF0DD501-688A-4986-8245-C0E54B758E5B}" type="pres">
      <dgm:prSet presAssocID="{CC2F4914-49A4-47B1-BCCE-40E9A74A3D68}" presName="parentText" presStyleLbl="node1" presStyleIdx="0" presStyleCnt="3" custScaleX="203096" custScaleY="19455" custLinFactNeighborX="4052" custLinFactNeighborY="3039">
        <dgm:presLayoutVars>
          <dgm:chMax val="1"/>
          <dgm:bulletEnabled val="1"/>
        </dgm:presLayoutVars>
      </dgm:prSet>
      <dgm:spPr/>
      <dgm:t>
        <a:bodyPr/>
        <a:lstStyle/>
        <a:p>
          <a:endParaRPr lang="es-AR"/>
        </a:p>
      </dgm:t>
    </dgm:pt>
    <dgm:pt modelId="{109607E4-4BB4-4E52-8DCF-171CD52C18B0}" type="pres">
      <dgm:prSet presAssocID="{AD355EE0-85CD-4A58-824E-B0430CAE90AC}" presName="sp" presStyleCnt="0"/>
      <dgm:spPr/>
    </dgm:pt>
    <dgm:pt modelId="{5B4910C7-B7F5-4684-B9F0-57F4244655D5}" type="pres">
      <dgm:prSet presAssocID="{9A34FE48-2CA8-410C-A9D8-45C9C839EE1D}" presName="linNode" presStyleCnt="0"/>
      <dgm:spPr/>
    </dgm:pt>
    <dgm:pt modelId="{330D945E-50CA-4418-8BBA-E4CC2E937478}" type="pres">
      <dgm:prSet presAssocID="{9A34FE48-2CA8-410C-A9D8-45C9C839EE1D}" presName="parentText" presStyleLbl="node1" presStyleIdx="1" presStyleCnt="3" custScaleX="198272" custScaleY="21069" custLinFactNeighborX="4052" custLinFactNeighborY="3704">
        <dgm:presLayoutVars>
          <dgm:chMax val="1"/>
          <dgm:bulletEnabled val="1"/>
        </dgm:presLayoutVars>
      </dgm:prSet>
      <dgm:spPr/>
      <dgm:t>
        <a:bodyPr/>
        <a:lstStyle/>
        <a:p>
          <a:endParaRPr lang="es-ES"/>
        </a:p>
      </dgm:t>
    </dgm:pt>
    <dgm:pt modelId="{FF34389C-5ABC-48EE-9B8E-B5D8F427BB24}" type="pres">
      <dgm:prSet presAssocID="{30912C07-673C-4808-B688-8003DD31E4B5}" presName="sp" presStyleCnt="0"/>
      <dgm:spPr/>
    </dgm:pt>
    <dgm:pt modelId="{2A8FB404-C75B-4E13-8D70-CBB9A1D44B7F}" type="pres">
      <dgm:prSet presAssocID="{BACCECEE-AE27-410E-9A56-BA0B9CD9FD86}" presName="linNode" presStyleCnt="0"/>
      <dgm:spPr/>
    </dgm:pt>
    <dgm:pt modelId="{8B11D682-885A-4411-B97A-6118F54592D7}" type="pres">
      <dgm:prSet presAssocID="{BACCECEE-AE27-410E-9A56-BA0B9CD9FD86}" presName="parentText" presStyleLbl="node1" presStyleIdx="2" presStyleCnt="3" custScaleX="227575" custScaleY="39951" custLinFactNeighborX="-861" custLinFactNeighborY="3241">
        <dgm:presLayoutVars>
          <dgm:chMax val="1"/>
          <dgm:bulletEnabled val="1"/>
        </dgm:presLayoutVars>
      </dgm:prSet>
      <dgm:spPr/>
      <dgm:t>
        <a:bodyPr/>
        <a:lstStyle/>
        <a:p>
          <a:endParaRPr lang="es-ES"/>
        </a:p>
      </dgm:t>
    </dgm:pt>
  </dgm:ptLst>
  <dgm:cxnLst>
    <dgm:cxn modelId="{3D2373C8-C342-4099-985E-3049052EDD56}" srcId="{03C2C4D6-F784-460C-84A1-854E710A8EAD}" destId="{CC2F4914-49A4-47B1-BCCE-40E9A74A3D68}" srcOrd="0" destOrd="0" parTransId="{D17ECBB0-31D9-45DF-A2C6-0FF4F3C4F02D}" sibTransId="{AD355EE0-85CD-4A58-824E-B0430CAE90AC}"/>
    <dgm:cxn modelId="{48BA14FF-3652-485E-9C49-6D505B1ECD33}" type="presOf" srcId="{03C2C4D6-F784-460C-84A1-854E710A8EAD}" destId="{F361F782-1728-42D3-9E72-A71638BB0AB9}" srcOrd="0" destOrd="0" presId="urn:microsoft.com/office/officeart/2005/8/layout/vList5"/>
    <dgm:cxn modelId="{BE991749-1BE5-4CE8-9A2D-C552A26BEAE7}" srcId="{03C2C4D6-F784-460C-84A1-854E710A8EAD}" destId="{9A34FE48-2CA8-410C-A9D8-45C9C839EE1D}" srcOrd="1" destOrd="0" parTransId="{3C0C43F8-F021-43EF-A8EC-C4B9C46134D8}" sibTransId="{30912C07-673C-4808-B688-8003DD31E4B5}"/>
    <dgm:cxn modelId="{414920FE-D53D-42CB-AF79-916CF222798C}" type="presOf" srcId="{CC2F4914-49A4-47B1-BCCE-40E9A74A3D68}" destId="{EF0DD501-688A-4986-8245-C0E54B758E5B}" srcOrd="0" destOrd="0" presId="urn:microsoft.com/office/officeart/2005/8/layout/vList5"/>
    <dgm:cxn modelId="{291354B1-DC8A-45BE-AE5C-D8B1111F41FF}" type="presOf" srcId="{BACCECEE-AE27-410E-9A56-BA0B9CD9FD86}" destId="{8B11D682-885A-4411-B97A-6118F54592D7}" srcOrd="0" destOrd="0" presId="urn:microsoft.com/office/officeart/2005/8/layout/vList5"/>
    <dgm:cxn modelId="{7652F532-B466-4DC5-8806-112ECF793590}" srcId="{03C2C4D6-F784-460C-84A1-854E710A8EAD}" destId="{BACCECEE-AE27-410E-9A56-BA0B9CD9FD86}" srcOrd="2" destOrd="0" parTransId="{E72BA28C-5AB6-4236-8E76-90ECB8CA2A9C}" sibTransId="{61F1DE48-E225-40CB-A811-0E8C10059762}"/>
    <dgm:cxn modelId="{057996FD-E8DA-498E-86C0-7E39A1E2B566}" type="presOf" srcId="{9A34FE48-2CA8-410C-A9D8-45C9C839EE1D}" destId="{330D945E-50CA-4418-8BBA-E4CC2E937478}" srcOrd="0" destOrd="0" presId="urn:microsoft.com/office/officeart/2005/8/layout/vList5"/>
    <dgm:cxn modelId="{7E628BC2-E57F-47E7-A5FE-561A5E5FA11E}" type="presParOf" srcId="{F361F782-1728-42D3-9E72-A71638BB0AB9}" destId="{8484F701-4671-4FF9-999F-69265404FD0B}" srcOrd="0" destOrd="0" presId="urn:microsoft.com/office/officeart/2005/8/layout/vList5"/>
    <dgm:cxn modelId="{FB465D5D-67F3-4932-938B-5DFF42DFDF4B}" type="presParOf" srcId="{8484F701-4671-4FF9-999F-69265404FD0B}" destId="{EF0DD501-688A-4986-8245-C0E54B758E5B}" srcOrd="0" destOrd="0" presId="urn:microsoft.com/office/officeart/2005/8/layout/vList5"/>
    <dgm:cxn modelId="{65BE1F1B-91D3-48F6-9B94-239D4075BA75}" type="presParOf" srcId="{F361F782-1728-42D3-9E72-A71638BB0AB9}" destId="{109607E4-4BB4-4E52-8DCF-171CD52C18B0}" srcOrd="1" destOrd="0" presId="urn:microsoft.com/office/officeart/2005/8/layout/vList5"/>
    <dgm:cxn modelId="{378E9F4F-E92E-437F-B7A7-7DFEF17E3885}" type="presParOf" srcId="{F361F782-1728-42D3-9E72-A71638BB0AB9}" destId="{5B4910C7-B7F5-4684-B9F0-57F4244655D5}" srcOrd="2" destOrd="0" presId="urn:microsoft.com/office/officeart/2005/8/layout/vList5"/>
    <dgm:cxn modelId="{E2B8159A-8147-44EA-936F-987FE1DB1787}" type="presParOf" srcId="{5B4910C7-B7F5-4684-B9F0-57F4244655D5}" destId="{330D945E-50CA-4418-8BBA-E4CC2E937478}" srcOrd="0" destOrd="0" presId="urn:microsoft.com/office/officeart/2005/8/layout/vList5"/>
    <dgm:cxn modelId="{1E0F5A67-8018-4FC3-949D-7DFEF85E6543}" type="presParOf" srcId="{F361F782-1728-42D3-9E72-A71638BB0AB9}" destId="{FF34389C-5ABC-48EE-9B8E-B5D8F427BB24}" srcOrd="3" destOrd="0" presId="urn:microsoft.com/office/officeart/2005/8/layout/vList5"/>
    <dgm:cxn modelId="{07DCF92D-F0E2-48D4-B3F5-797FD6508BDB}" type="presParOf" srcId="{F361F782-1728-42D3-9E72-A71638BB0AB9}" destId="{2A8FB404-C75B-4E13-8D70-CBB9A1D44B7F}" srcOrd="4" destOrd="0" presId="urn:microsoft.com/office/officeart/2005/8/layout/vList5"/>
    <dgm:cxn modelId="{017F9562-7E20-4EBF-A3C6-5903F0796C4D}" type="presParOf" srcId="{2A8FB404-C75B-4E13-8D70-CBB9A1D44B7F}" destId="{8B11D682-885A-4411-B97A-6118F54592D7}" srcOrd="0" destOrd="0" presId="urn:microsoft.com/office/officeart/2005/8/layout/vList5"/>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2DE8843-EF9C-47A9-9785-DD09E34112DC}" type="doc">
      <dgm:prSet loTypeId="urn:microsoft.com/office/officeart/2005/8/layout/vList2" loCatId="list" qsTypeId="urn:microsoft.com/office/officeart/2005/8/quickstyle/simple1#12" qsCatId="simple" csTypeId="urn:microsoft.com/office/officeart/2005/8/colors/accent1_2#12" csCatId="accent1" phldr="1"/>
      <dgm:spPr/>
      <dgm:t>
        <a:bodyPr/>
        <a:lstStyle/>
        <a:p>
          <a:endParaRPr lang="es-ES"/>
        </a:p>
      </dgm:t>
    </dgm:pt>
    <dgm:pt modelId="{4C695DA7-F8A1-4ABF-BF06-AED50EB17065}">
      <dgm:prSet custT="1"/>
      <dgm:spPr/>
      <dgm:t>
        <a:bodyPr/>
        <a:lstStyle/>
        <a:p>
          <a:pPr rtl="0"/>
          <a:r>
            <a:rPr lang="es-ES_tradnl" sz="2400" b="1" dirty="0" smtClean="0"/>
            <a:t>Exámenes</a:t>
          </a:r>
          <a:endParaRPr lang="es-ES_tradnl" sz="2400" b="1" dirty="0"/>
        </a:p>
      </dgm:t>
    </dgm:pt>
    <dgm:pt modelId="{E71BFBE3-0DCA-48BF-8966-C1CC5C31C2F3}" type="parTrans" cxnId="{6EC1DA59-9C1C-43DA-B471-32397F3756CB}">
      <dgm:prSet/>
      <dgm:spPr/>
      <dgm:t>
        <a:bodyPr/>
        <a:lstStyle/>
        <a:p>
          <a:endParaRPr lang="es-ES"/>
        </a:p>
      </dgm:t>
    </dgm:pt>
    <dgm:pt modelId="{AC3683C6-2321-49D7-A616-AC4EF9B0A7A6}" type="sibTrans" cxnId="{6EC1DA59-9C1C-43DA-B471-32397F3756CB}">
      <dgm:prSet/>
      <dgm:spPr/>
      <dgm:t>
        <a:bodyPr/>
        <a:lstStyle/>
        <a:p>
          <a:endParaRPr lang="es-ES"/>
        </a:p>
      </dgm:t>
    </dgm:pt>
    <dgm:pt modelId="{2B2AC421-C833-4DEF-91D7-50B5BEB0C463}">
      <dgm:prSet custT="1"/>
      <dgm:spPr/>
      <dgm:t>
        <a:bodyPr/>
        <a:lstStyle/>
        <a:p>
          <a:pPr rtl="0"/>
          <a:r>
            <a:rPr lang="es-ES_tradnl" sz="2400" b="1" dirty="0" smtClean="0"/>
            <a:t>Resolución de problemas</a:t>
          </a:r>
          <a:endParaRPr lang="es-ES" sz="2400" dirty="0"/>
        </a:p>
      </dgm:t>
    </dgm:pt>
    <dgm:pt modelId="{EEBB6CD9-F4F9-4E6F-8103-5358300A1B48}" type="parTrans" cxnId="{65CE19FD-F1B4-4E9E-B947-69AF3A6742AF}">
      <dgm:prSet/>
      <dgm:spPr/>
      <dgm:t>
        <a:bodyPr/>
        <a:lstStyle/>
        <a:p>
          <a:endParaRPr lang="es-ES"/>
        </a:p>
      </dgm:t>
    </dgm:pt>
    <dgm:pt modelId="{FE88BA8A-4AC5-44AA-9F69-048FE288217C}" type="sibTrans" cxnId="{65CE19FD-F1B4-4E9E-B947-69AF3A6742AF}">
      <dgm:prSet/>
      <dgm:spPr/>
      <dgm:t>
        <a:bodyPr/>
        <a:lstStyle/>
        <a:p>
          <a:endParaRPr lang="es-ES"/>
        </a:p>
      </dgm:t>
    </dgm:pt>
    <dgm:pt modelId="{C19C5F55-3E57-4700-946B-BA6D65E6D682}">
      <dgm:prSet custT="1"/>
      <dgm:spPr/>
      <dgm:t>
        <a:bodyPr/>
        <a:lstStyle/>
        <a:p>
          <a:pPr rtl="0"/>
          <a:r>
            <a:rPr lang="es-ES_tradnl" sz="2400" b="1" dirty="0" smtClean="0"/>
            <a:t>Mapas conceptuales u otros esquemas</a:t>
          </a:r>
          <a:endParaRPr lang="es-ES" sz="2400" dirty="0"/>
        </a:p>
      </dgm:t>
    </dgm:pt>
    <dgm:pt modelId="{AC33ADE0-993E-413F-9A5E-F103CE677146}" type="parTrans" cxnId="{0AC97F02-618C-4994-BEBF-FD022EB42342}">
      <dgm:prSet/>
      <dgm:spPr/>
      <dgm:t>
        <a:bodyPr/>
        <a:lstStyle/>
        <a:p>
          <a:endParaRPr lang="es-ES"/>
        </a:p>
      </dgm:t>
    </dgm:pt>
    <dgm:pt modelId="{EE360CF2-35DA-4CA2-B06D-C455154CA6E5}" type="sibTrans" cxnId="{0AC97F02-618C-4994-BEBF-FD022EB42342}">
      <dgm:prSet/>
      <dgm:spPr/>
      <dgm:t>
        <a:bodyPr/>
        <a:lstStyle/>
        <a:p>
          <a:endParaRPr lang="es-ES"/>
        </a:p>
      </dgm:t>
    </dgm:pt>
    <dgm:pt modelId="{EF4457E5-B20C-457F-82EA-0280FEEAFED4}">
      <dgm:prSet custT="1"/>
      <dgm:spPr/>
      <dgm:t>
        <a:bodyPr/>
        <a:lstStyle/>
        <a:p>
          <a:pPr rtl="0"/>
          <a:r>
            <a:rPr lang="es-ES_tradnl" sz="2400" b="1" dirty="0" smtClean="0"/>
            <a:t>Portafolios</a:t>
          </a:r>
          <a:endParaRPr lang="es-ES" sz="2400" dirty="0"/>
        </a:p>
      </dgm:t>
    </dgm:pt>
    <dgm:pt modelId="{BD5A4EF0-659D-40AB-BF72-B98801A2F653}" type="parTrans" cxnId="{C8991F43-2900-4E1A-86B8-B01E98ADA2F1}">
      <dgm:prSet/>
      <dgm:spPr/>
      <dgm:t>
        <a:bodyPr/>
        <a:lstStyle/>
        <a:p>
          <a:endParaRPr lang="es-ES"/>
        </a:p>
      </dgm:t>
    </dgm:pt>
    <dgm:pt modelId="{BF2BB49D-68C0-42C8-B0C9-8F0A41E06D79}" type="sibTrans" cxnId="{C8991F43-2900-4E1A-86B8-B01E98ADA2F1}">
      <dgm:prSet/>
      <dgm:spPr/>
      <dgm:t>
        <a:bodyPr/>
        <a:lstStyle/>
        <a:p>
          <a:endParaRPr lang="es-ES"/>
        </a:p>
      </dgm:t>
    </dgm:pt>
    <dgm:pt modelId="{F79256F8-F01D-45B2-9137-8C2DF9326A31}">
      <dgm:prSet custT="1"/>
      <dgm:spPr/>
      <dgm:t>
        <a:bodyPr/>
        <a:lstStyle/>
        <a:p>
          <a:pPr rtl="0"/>
          <a:r>
            <a:rPr lang="es-ES_tradnl" sz="2400" b="1" dirty="0" smtClean="0"/>
            <a:t>Informes de proyectos</a:t>
          </a:r>
          <a:endParaRPr lang="es-ES" sz="2400" dirty="0"/>
        </a:p>
      </dgm:t>
    </dgm:pt>
    <dgm:pt modelId="{6CB45046-BD09-4A3A-9C6F-433BC6E2A90C}" type="parTrans" cxnId="{4513FF19-C9DD-4686-B3DF-376CAAAF640A}">
      <dgm:prSet/>
      <dgm:spPr/>
      <dgm:t>
        <a:bodyPr/>
        <a:lstStyle/>
        <a:p>
          <a:endParaRPr lang="es-ES"/>
        </a:p>
      </dgm:t>
    </dgm:pt>
    <dgm:pt modelId="{DD4BFB82-60A6-4523-AD5D-A45B24F0D995}" type="sibTrans" cxnId="{4513FF19-C9DD-4686-B3DF-376CAAAF640A}">
      <dgm:prSet/>
      <dgm:spPr/>
      <dgm:t>
        <a:bodyPr/>
        <a:lstStyle/>
        <a:p>
          <a:endParaRPr lang="es-ES"/>
        </a:p>
      </dgm:t>
    </dgm:pt>
    <dgm:pt modelId="{C891FE12-EB58-4878-BF7A-D9012C79A7A1}">
      <dgm:prSet custT="1"/>
      <dgm:spPr/>
      <dgm:t>
        <a:bodyPr/>
        <a:lstStyle/>
        <a:p>
          <a:pPr rtl="0"/>
          <a:r>
            <a:rPr lang="es-ES_tradnl" sz="2400" b="1" dirty="0" smtClean="0"/>
            <a:t>Análisis de casos</a:t>
          </a:r>
          <a:endParaRPr lang="es-ES" sz="2400" dirty="0"/>
        </a:p>
      </dgm:t>
    </dgm:pt>
    <dgm:pt modelId="{81C8FA17-CBFE-46B8-80A3-2B6D4B224EED}" type="parTrans" cxnId="{055FBD3E-E015-40CB-B3C6-6E7B86695B5E}">
      <dgm:prSet/>
      <dgm:spPr/>
      <dgm:t>
        <a:bodyPr/>
        <a:lstStyle/>
        <a:p>
          <a:endParaRPr lang="es-ES"/>
        </a:p>
      </dgm:t>
    </dgm:pt>
    <dgm:pt modelId="{3721B1DB-D221-4D92-AE0F-FC8044EF8F95}" type="sibTrans" cxnId="{055FBD3E-E015-40CB-B3C6-6E7B86695B5E}">
      <dgm:prSet/>
      <dgm:spPr/>
      <dgm:t>
        <a:bodyPr/>
        <a:lstStyle/>
        <a:p>
          <a:endParaRPr lang="es-ES"/>
        </a:p>
      </dgm:t>
    </dgm:pt>
    <dgm:pt modelId="{B4120479-9C6F-42D5-9BA0-EF4CAC84D2EC}">
      <dgm:prSet custT="1"/>
      <dgm:spPr/>
      <dgm:t>
        <a:bodyPr/>
        <a:lstStyle/>
        <a:p>
          <a:pPr rtl="0"/>
          <a:r>
            <a:rPr lang="es-ES_tradnl" sz="2400" b="1" dirty="0" smtClean="0"/>
            <a:t>Monografías</a:t>
          </a:r>
          <a:endParaRPr lang="es-ES" sz="2400" dirty="0"/>
        </a:p>
      </dgm:t>
    </dgm:pt>
    <dgm:pt modelId="{F2340B81-54B7-41F8-AB50-D017D50CF3AB}" type="parTrans" cxnId="{790C85C8-57F2-4B9C-8197-4ACB8DE385D1}">
      <dgm:prSet/>
      <dgm:spPr/>
      <dgm:t>
        <a:bodyPr/>
        <a:lstStyle/>
        <a:p>
          <a:endParaRPr lang="es-ES"/>
        </a:p>
      </dgm:t>
    </dgm:pt>
    <dgm:pt modelId="{526A09ED-391E-410A-ACD1-7C2540F20955}" type="sibTrans" cxnId="{790C85C8-57F2-4B9C-8197-4ACB8DE385D1}">
      <dgm:prSet/>
      <dgm:spPr/>
      <dgm:t>
        <a:bodyPr/>
        <a:lstStyle/>
        <a:p>
          <a:endParaRPr lang="es-ES"/>
        </a:p>
      </dgm:t>
    </dgm:pt>
    <dgm:pt modelId="{D6C2CD56-649E-49B5-8628-04EAF8BD0F66}">
      <dgm:prSet custT="1"/>
      <dgm:spPr/>
      <dgm:t>
        <a:bodyPr/>
        <a:lstStyle/>
        <a:p>
          <a:pPr rtl="0"/>
          <a:r>
            <a:rPr kumimoji="0" lang="es-AR" sz="2400" b="1" u="none" strike="noStrike" cap="none" normalizeH="0" baseline="0" dirty="0" smtClean="0">
              <a:ln>
                <a:noFill/>
              </a:ln>
              <a:effectLst/>
            </a:rPr>
            <a:t>Producciones: dibujos, maquetas, prototipos.</a:t>
          </a:r>
          <a:endParaRPr lang="es-ES" sz="2400" b="1" dirty="0"/>
        </a:p>
      </dgm:t>
    </dgm:pt>
    <dgm:pt modelId="{EE761CFA-BEE8-4425-B382-9292F6FE824B}" type="parTrans" cxnId="{C2A81E2A-3880-43FA-B6EA-33B466EFA262}">
      <dgm:prSet/>
      <dgm:spPr/>
      <dgm:t>
        <a:bodyPr/>
        <a:lstStyle/>
        <a:p>
          <a:endParaRPr lang="es-ES"/>
        </a:p>
      </dgm:t>
    </dgm:pt>
    <dgm:pt modelId="{7F2DF743-B9AB-4F9F-9FBC-4655B8D23E02}" type="sibTrans" cxnId="{C2A81E2A-3880-43FA-B6EA-33B466EFA262}">
      <dgm:prSet/>
      <dgm:spPr/>
      <dgm:t>
        <a:bodyPr/>
        <a:lstStyle/>
        <a:p>
          <a:endParaRPr lang="es-ES"/>
        </a:p>
      </dgm:t>
    </dgm:pt>
    <dgm:pt modelId="{364E75BC-48A1-40B1-A96D-4E490DC02153}">
      <dgm:prSet custT="1"/>
      <dgm:spPr/>
      <dgm:t>
        <a:bodyPr/>
        <a:lstStyle/>
        <a:p>
          <a:pPr rtl="0"/>
          <a:r>
            <a:rPr kumimoji="0" lang="es-AR" sz="2400" b="1" u="none" strike="noStrike" cap="none" normalizeH="0" baseline="0" dirty="0" smtClean="0">
              <a:ln>
                <a:noFill/>
              </a:ln>
              <a:effectLst/>
            </a:rPr>
            <a:t>Observación del desempeño</a:t>
          </a:r>
          <a:endParaRPr lang="es-ES" sz="2400" b="1" dirty="0"/>
        </a:p>
      </dgm:t>
    </dgm:pt>
    <dgm:pt modelId="{C0FCF68E-3C8C-40F2-AF8E-8BCD5BAF47F6}" type="parTrans" cxnId="{7FF037D7-621A-4B88-842F-D03C7867A696}">
      <dgm:prSet/>
      <dgm:spPr/>
      <dgm:t>
        <a:bodyPr/>
        <a:lstStyle/>
        <a:p>
          <a:endParaRPr lang="es-ES"/>
        </a:p>
      </dgm:t>
    </dgm:pt>
    <dgm:pt modelId="{D47E789D-A2F0-43F8-A58E-CA2DDADC9CAD}" type="sibTrans" cxnId="{7FF037D7-621A-4B88-842F-D03C7867A696}">
      <dgm:prSet/>
      <dgm:spPr/>
      <dgm:t>
        <a:bodyPr/>
        <a:lstStyle/>
        <a:p>
          <a:endParaRPr lang="es-ES"/>
        </a:p>
      </dgm:t>
    </dgm:pt>
    <dgm:pt modelId="{94188364-0BFD-4363-976C-A49B504A5148}">
      <dgm:prSet custT="1"/>
      <dgm:spPr/>
      <dgm:t>
        <a:bodyPr/>
        <a:lstStyle/>
        <a:p>
          <a:pPr rtl="0"/>
          <a:r>
            <a:rPr lang="es-ES_tradnl" sz="2400" b="1" dirty="0" smtClean="0"/>
            <a:t>Trabajos Prácticos</a:t>
          </a:r>
          <a:endParaRPr lang="es-ES_tradnl" sz="2400" b="1" dirty="0"/>
        </a:p>
      </dgm:t>
    </dgm:pt>
    <dgm:pt modelId="{C8176D7B-6B01-47DD-A378-57FF1287E7E0}" type="parTrans" cxnId="{5ADD0A46-1E82-485A-A8BE-2A26DCB5FDA4}">
      <dgm:prSet/>
      <dgm:spPr/>
      <dgm:t>
        <a:bodyPr/>
        <a:lstStyle/>
        <a:p>
          <a:endParaRPr lang="es-ES"/>
        </a:p>
      </dgm:t>
    </dgm:pt>
    <dgm:pt modelId="{A18F7D3C-E30D-4C27-8741-62E46A5CB847}" type="sibTrans" cxnId="{5ADD0A46-1E82-485A-A8BE-2A26DCB5FDA4}">
      <dgm:prSet/>
      <dgm:spPr/>
      <dgm:t>
        <a:bodyPr/>
        <a:lstStyle/>
        <a:p>
          <a:endParaRPr lang="es-ES"/>
        </a:p>
      </dgm:t>
    </dgm:pt>
    <dgm:pt modelId="{3BEA8586-1B0A-4B44-9C1E-E774E6185F95}" type="pres">
      <dgm:prSet presAssocID="{B2DE8843-EF9C-47A9-9785-DD09E34112DC}" presName="linear" presStyleCnt="0">
        <dgm:presLayoutVars>
          <dgm:animLvl val="lvl"/>
          <dgm:resizeHandles val="exact"/>
        </dgm:presLayoutVars>
      </dgm:prSet>
      <dgm:spPr/>
      <dgm:t>
        <a:bodyPr/>
        <a:lstStyle/>
        <a:p>
          <a:endParaRPr lang="es-AR"/>
        </a:p>
      </dgm:t>
    </dgm:pt>
    <dgm:pt modelId="{2196059B-CA37-4B9A-92C0-10D4764A0677}" type="pres">
      <dgm:prSet presAssocID="{4C695DA7-F8A1-4ABF-BF06-AED50EB17065}" presName="parentText" presStyleLbl="node1" presStyleIdx="0" presStyleCnt="10">
        <dgm:presLayoutVars>
          <dgm:chMax val="0"/>
          <dgm:bulletEnabled val="1"/>
        </dgm:presLayoutVars>
      </dgm:prSet>
      <dgm:spPr/>
      <dgm:t>
        <a:bodyPr/>
        <a:lstStyle/>
        <a:p>
          <a:endParaRPr lang="es-ES"/>
        </a:p>
      </dgm:t>
    </dgm:pt>
    <dgm:pt modelId="{907CC1C4-23D7-42D6-9979-33D5B54798D1}" type="pres">
      <dgm:prSet presAssocID="{AC3683C6-2321-49D7-A616-AC4EF9B0A7A6}" presName="spacer" presStyleCnt="0"/>
      <dgm:spPr/>
    </dgm:pt>
    <dgm:pt modelId="{FA70E76B-AE0B-4930-B3BA-68A28C482B36}" type="pres">
      <dgm:prSet presAssocID="{94188364-0BFD-4363-976C-A49B504A5148}" presName="parentText" presStyleLbl="node1" presStyleIdx="1" presStyleCnt="10">
        <dgm:presLayoutVars>
          <dgm:chMax val="0"/>
          <dgm:bulletEnabled val="1"/>
        </dgm:presLayoutVars>
      </dgm:prSet>
      <dgm:spPr/>
      <dgm:t>
        <a:bodyPr/>
        <a:lstStyle/>
        <a:p>
          <a:endParaRPr lang="es-ES"/>
        </a:p>
      </dgm:t>
    </dgm:pt>
    <dgm:pt modelId="{CAA8B1F7-4581-476D-8E64-45F29D132E4D}" type="pres">
      <dgm:prSet presAssocID="{A18F7D3C-E30D-4C27-8741-62E46A5CB847}" presName="spacer" presStyleCnt="0"/>
      <dgm:spPr/>
    </dgm:pt>
    <dgm:pt modelId="{880DEFEA-8BD5-4B43-8085-26C4D3D9C4BC}" type="pres">
      <dgm:prSet presAssocID="{2B2AC421-C833-4DEF-91D7-50B5BEB0C463}" presName="parentText" presStyleLbl="node1" presStyleIdx="2" presStyleCnt="10">
        <dgm:presLayoutVars>
          <dgm:chMax val="0"/>
          <dgm:bulletEnabled val="1"/>
        </dgm:presLayoutVars>
      </dgm:prSet>
      <dgm:spPr/>
      <dgm:t>
        <a:bodyPr/>
        <a:lstStyle/>
        <a:p>
          <a:endParaRPr lang="es-ES"/>
        </a:p>
      </dgm:t>
    </dgm:pt>
    <dgm:pt modelId="{5B7E895C-31B7-43A7-9963-7F6874EBB7D9}" type="pres">
      <dgm:prSet presAssocID="{FE88BA8A-4AC5-44AA-9F69-048FE288217C}" presName="spacer" presStyleCnt="0"/>
      <dgm:spPr/>
    </dgm:pt>
    <dgm:pt modelId="{3F5D25F7-0C8E-4B55-8C0B-C7530481E687}" type="pres">
      <dgm:prSet presAssocID="{C891FE12-EB58-4878-BF7A-D9012C79A7A1}" presName="parentText" presStyleLbl="node1" presStyleIdx="3" presStyleCnt="10">
        <dgm:presLayoutVars>
          <dgm:chMax val="0"/>
          <dgm:bulletEnabled val="1"/>
        </dgm:presLayoutVars>
      </dgm:prSet>
      <dgm:spPr/>
      <dgm:t>
        <a:bodyPr/>
        <a:lstStyle/>
        <a:p>
          <a:endParaRPr lang="es-ES"/>
        </a:p>
      </dgm:t>
    </dgm:pt>
    <dgm:pt modelId="{54112B4D-AD89-4CCB-82A6-5434CF833834}" type="pres">
      <dgm:prSet presAssocID="{3721B1DB-D221-4D92-AE0F-FC8044EF8F95}" presName="spacer" presStyleCnt="0"/>
      <dgm:spPr/>
    </dgm:pt>
    <dgm:pt modelId="{0A4CED92-BB5D-41E9-AA4C-49BF5E69DBAD}" type="pres">
      <dgm:prSet presAssocID="{C19C5F55-3E57-4700-946B-BA6D65E6D682}" presName="parentText" presStyleLbl="node1" presStyleIdx="4" presStyleCnt="10">
        <dgm:presLayoutVars>
          <dgm:chMax val="0"/>
          <dgm:bulletEnabled val="1"/>
        </dgm:presLayoutVars>
      </dgm:prSet>
      <dgm:spPr/>
      <dgm:t>
        <a:bodyPr/>
        <a:lstStyle/>
        <a:p>
          <a:endParaRPr lang="es-AR"/>
        </a:p>
      </dgm:t>
    </dgm:pt>
    <dgm:pt modelId="{34525BDA-4966-4AD6-96EA-2813E62F59BE}" type="pres">
      <dgm:prSet presAssocID="{EE360CF2-35DA-4CA2-B06D-C455154CA6E5}" presName="spacer" presStyleCnt="0"/>
      <dgm:spPr/>
    </dgm:pt>
    <dgm:pt modelId="{B8BC73F7-6ACC-4204-96AF-BD4FFBB5E690}" type="pres">
      <dgm:prSet presAssocID="{EF4457E5-B20C-457F-82EA-0280FEEAFED4}" presName="parentText" presStyleLbl="node1" presStyleIdx="5" presStyleCnt="10">
        <dgm:presLayoutVars>
          <dgm:chMax val="0"/>
          <dgm:bulletEnabled val="1"/>
        </dgm:presLayoutVars>
      </dgm:prSet>
      <dgm:spPr/>
      <dgm:t>
        <a:bodyPr/>
        <a:lstStyle/>
        <a:p>
          <a:endParaRPr lang="es-AR"/>
        </a:p>
      </dgm:t>
    </dgm:pt>
    <dgm:pt modelId="{8ED75723-A7A6-4F8A-B336-F99711F40C96}" type="pres">
      <dgm:prSet presAssocID="{BF2BB49D-68C0-42C8-B0C9-8F0A41E06D79}" presName="spacer" presStyleCnt="0"/>
      <dgm:spPr/>
    </dgm:pt>
    <dgm:pt modelId="{4DC49E96-18DF-437D-B30F-67DBF4D370D0}" type="pres">
      <dgm:prSet presAssocID="{F79256F8-F01D-45B2-9137-8C2DF9326A31}" presName="parentText" presStyleLbl="node1" presStyleIdx="6" presStyleCnt="10">
        <dgm:presLayoutVars>
          <dgm:chMax val="0"/>
          <dgm:bulletEnabled val="1"/>
        </dgm:presLayoutVars>
      </dgm:prSet>
      <dgm:spPr/>
      <dgm:t>
        <a:bodyPr/>
        <a:lstStyle/>
        <a:p>
          <a:endParaRPr lang="es-ES"/>
        </a:p>
      </dgm:t>
    </dgm:pt>
    <dgm:pt modelId="{E1671340-0C8E-438B-AD06-2740D8DB97C6}" type="pres">
      <dgm:prSet presAssocID="{DD4BFB82-60A6-4523-AD5D-A45B24F0D995}" presName="spacer" presStyleCnt="0"/>
      <dgm:spPr/>
    </dgm:pt>
    <dgm:pt modelId="{260833CA-741B-45B0-B813-A608AC2CFAE4}" type="pres">
      <dgm:prSet presAssocID="{B4120479-9C6F-42D5-9BA0-EF4CAC84D2EC}" presName="parentText" presStyleLbl="node1" presStyleIdx="7" presStyleCnt="10">
        <dgm:presLayoutVars>
          <dgm:chMax val="0"/>
          <dgm:bulletEnabled val="1"/>
        </dgm:presLayoutVars>
      </dgm:prSet>
      <dgm:spPr/>
      <dgm:t>
        <a:bodyPr/>
        <a:lstStyle/>
        <a:p>
          <a:endParaRPr lang="es-ES"/>
        </a:p>
      </dgm:t>
    </dgm:pt>
    <dgm:pt modelId="{34D6A7DE-97DE-438A-962C-A60ECD2C8F54}" type="pres">
      <dgm:prSet presAssocID="{526A09ED-391E-410A-ACD1-7C2540F20955}" presName="spacer" presStyleCnt="0"/>
      <dgm:spPr/>
    </dgm:pt>
    <dgm:pt modelId="{9F3BD630-043B-409D-AF52-A5787915CC35}" type="pres">
      <dgm:prSet presAssocID="{D6C2CD56-649E-49B5-8628-04EAF8BD0F66}" presName="parentText" presStyleLbl="node1" presStyleIdx="8" presStyleCnt="10">
        <dgm:presLayoutVars>
          <dgm:chMax val="0"/>
          <dgm:bulletEnabled val="1"/>
        </dgm:presLayoutVars>
      </dgm:prSet>
      <dgm:spPr/>
      <dgm:t>
        <a:bodyPr/>
        <a:lstStyle/>
        <a:p>
          <a:endParaRPr lang="es-ES"/>
        </a:p>
      </dgm:t>
    </dgm:pt>
    <dgm:pt modelId="{82127FCB-B81A-4C58-903D-E98EF19E4507}" type="pres">
      <dgm:prSet presAssocID="{7F2DF743-B9AB-4F9F-9FBC-4655B8D23E02}" presName="spacer" presStyleCnt="0"/>
      <dgm:spPr/>
    </dgm:pt>
    <dgm:pt modelId="{320E3CC9-BD52-47A8-B30E-0E264F6EA52D}" type="pres">
      <dgm:prSet presAssocID="{364E75BC-48A1-40B1-A96D-4E490DC02153}" presName="parentText" presStyleLbl="node1" presStyleIdx="9" presStyleCnt="10">
        <dgm:presLayoutVars>
          <dgm:chMax val="0"/>
          <dgm:bulletEnabled val="1"/>
        </dgm:presLayoutVars>
      </dgm:prSet>
      <dgm:spPr/>
      <dgm:t>
        <a:bodyPr/>
        <a:lstStyle/>
        <a:p>
          <a:endParaRPr lang="es-ES"/>
        </a:p>
      </dgm:t>
    </dgm:pt>
  </dgm:ptLst>
  <dgm:cxnLst>
    <dgm:cxn modelId="{6EC1DA59-9C1C-43DA-B471-32397F3756CB}" srcId="{B2DE8843-EF9C-47A9-9785-DD09E34112DC}" destId="{4C695DA7-F8A1-4ABF-BF06-AED50EB17065}" srcOrd="0" destOrd="0" parTransId="{E71BFBE3-0DCA-48BF-8966-C1CC5C31C2F3}" sibTransId="{AC3683C6-2321-49D7-A616-AC4EF9B0A7A6}"/>
    <dgm:cxn modelId="{4513FF19-C9DD-4686-B3DF-376CAAAF640A}" srcId="{B2DE8843-EF9C-47A9-9785-DD09E34112DC}" destId="{F79256F8-F01D-45B2-9137-8C2DF9326A31}" srcOrd="6" destOrd="0" parTransId="{6CB45046-BD09-4A3A-9C6F-433BC6E2A90C}" sibTransId="{DD4BFB82-60A6-4523-AD5D-A45B24F0D995}"/>
    <dgm:cxn modelId="{BF466812-5C69-4CCF-B2BE-B7225883DE87}" type="presOf" srcId="{C19C5F55-3E57-4700-946B-BA6D65E6D682}" destId="{0A4CED92-BB5D-41E9-AA4C-49BF5E69DBAD}" srcOrd="0" destOrd="0" presId="urn:microsoft.com/office/officeart/2005/8/layout/vList2"/>
    <dgm:cxn modelId="{A423EC30-D82C-4607-BB29-216907485BF5}" type="presOf" srcId="{4C695DA7-F8A1-4ABF-BF06-AED50EB17065}" destId="{2196059B-CA37-4B9A-92C0-10D4764A0677}" srcOrd="0" destOrd="0" presId="urn:microsoft.com/office/officeart/2005/8/layout/vList2"/>
    <dgm:cxn modelId="{65CE19FD-F1B4-4E9E-B947-69AF3A6742AF}" srcId="{B2DE8843-EF9C-47A9-9785-DD09E34112DC}" destId="{2B2AC421-C833-4DEF-91D7-50B5BEB0C463}" srcOrd="2" destOrd="0" parTransId="{EEBB6CD9-F4F9-4E6F-8103-5358300A1B48}" sibTransId="{FE88BA8A-4AC5-44AA-9F69-048FE288217C}"/>
    <dgm:cxn modelId="{0AC97F02-618C-4994-BEBF-FD022EB42342}" srcId="{B2DE8843-EF9C-47A9-9785-DD09E34112DC}" destId="{C19C5F55-3E57-4700-946B-BA6D65E6D682}" srcOrd="4" destOrd="0" parTransId="{AC33ADE0-993E-413F-9A5E-F103CE677146}" sibTransId="{EE360CF2-35DA-4CA2-B06D-C455154CA6E5}"/>
    <dgm:cxn modelId="{055FBD3E-E015-40CB-B3C6-6E7B86695B5E}" srcId="{B2DE8843-EF9C-47A9-9785-DD09E34112DC}" destId="{C891FE12-EB58-4878-BF7A-D9012C79A7A1}" srcOrd="3" destOrd="0" parTransId="{81C8FA17-CBFE-46B8-80A3-2B6D4B224EED}" sibTransId="{3721B1DB-D221-4D92-AE0F-FC8044EF8F95}"/>
    <dgm:cxn modelId="{5ADD0A46-1E82-485A-A8BE-2A26DCB5FDA4}" srcId="{B2DE8843-EF9C-47A9-9785-DD09E34112DC}" destId="{94188364-0BFD-4363-976C-A49B504A5148}" srcOrd="1" destOrd="0" parTransId="{C8176D7B-6B01-47DD-A378-57FF1287E7E0}" sibTransId="{A18F7D3C-E30D-4C27-8741-62E46A5CB847}"/>
    <dgm:cxn modelId="{C8991F43-2900-4E1A-86B8-B01E98ADA2F1}" srcId="{B2DE8843-EF9C-47A9-9785-DD09E34112DC}" destId="{EF4457E5-B20C-457F-82EA-0280FEEAFED4}" srcOrd="5" destOrd="0" parTransId="{BD5A4EF0-659D-40AB-BF72-B98801A2F653}" sibTransId="{BF2BB49D-68C0-42C8-B0C9-8F0A41E06D79}"/>
    <dgm:cxn modelId="{1CB67F1B-1677-4AA6-B33D-503BC84C5433}" type="presOf" srcId="{B4120479-9C6F-42D5-9BA0-EF4CAC84D2EC}" destId="{260833CA-741B-45B0-B813-A608AC2CFAE4}" srcOrd="0" destOrd="0" presId="urn:microsoft.com/office/officeart/2005/8/layout/vList2"/>
    <dgm:cxn modelId="{165E09E0-CA1C-40A9-9EC6-E7FF3D5288E2}" type="presOf" srcId="{F79256F8-F01D-45B2-9137-8C2DF9326A31}" destId="{4DC49E96-18DF-437D-B30F-67DBF4D370D0}" srcOrd="0" destOrd="0" presId="urn:microsoft.com/office/officeart/2005/8/layout/vList2"/>
    <dgm:cxn modelId="{7FF037D7-621A-4B88-842F-D03C7867A696}" srcId="{B2DE8843-EF9C-47A9-9785-DD09E34112DC}" destId="{364E75BC-48A1-40B1-A96D-4E490DC02153}" srcOrd="9" destOrd="0" parTransId="{C0FCF68E-3C8C-40F2-AF8E-8BCD5BAF47F6}" sibTransId="{D47E789D-A2F0-43F8-A58E-CA2DDADC9CAD}"/>
    <dgm:cxn modelId="{8BD4C1FF-EDBE-4753-A9A2-51855D6EC47B}" type="presOf" srcId="{C891FE12-EB58-4878-BF7A-D9012C79A7A1}" destId="{3F5D25F7-0C8E-4B55-8C0B-C7530481E687}" srcOrd="0" destOrd="0" presId="urn:microsoft.com/office/officeart/2005/8/layout/vList2"/>
    <dgm:cxn modelId="{DAB27007-DA01-4BFB-B94C-40C1F890751D}" type="presOf" srcId="{364E75BC-48A1-40B1-A96D-4E490DC02153}" destId="{320E3CC9-BD52-47A8-B30E-0E264F6EA52D}" srcOrd="0" destOrd="0" presId="urn:microsoft.com/office/officeart/2005/8/layout/vList2"/>
    <dgm:cxn modelId="{C2A81E2A-3880-43FA-B6EA-33B466EFA262}" srcId="{B2DE8843-EF9C-47A9-9785-DD09E34112DC}" destId="{D6C2CD56-649E-49B5-8628-04EAF8BD0F66}" srcOrd="8" destOrd="0" parTransId="{EE761CFA-BEE8-4425-B382-9292F6FE824B}" sibTransId="{7F2DF743-B9AB-4F9F-9FBC-4655B8D23E02}"/>
    <dgm:cxn modelId="{790C85C8-57F2-4B9C-8197-4ACB8DE385D1}" srcId="{B2DE8843-EF9C-47A9-9785-DD09E34112DC}" destId="{B4120479-9C6F-42D5-9BA0-EF4CAC84D2EC}" srcOrd="7" destOrd="0" parTransId="{F2340B81-54B7-41F8-AB50-D017D50CF3AB}" sibTransId="{526A09ED-391E-410A-ACD1-7C2540F20955}"/>
    <dgm:cxn modelId="{C5B049A0-A735-4E63-B722-15C3779A670B}" type="presOf" srcId="{D6C2CD56-649E-49B5-8628-04EAF8BD0F66}" destId="{9F3BD630-043B-409D-AF52-A5787915CC35}" srcOrd="0" destOrd="0" presId="urn:microsoft.com/office/officeart/2005/8/layout/vList2"/>
    <dgm:cxn modelId="{A5FF1F29-AEE1-4935-ADF6-711177D8BC3A}" type="presOf" srcId="{EF4457E5-B20C-457F-82EA-0280FEEAFED4}" destId="{B8BC73F7-6ACC-4204-96AF-BD4FFBB5E690}" srcOrd="0" destOrd="0" presId="urn:microsoft.com/office/officeart/2005/8/layout/vList2"/>
    <dgm:cxn modelId="{A12D071A-1B09-44DA-92E8-5BA90D1BCC0E}" type="presOf" srcId="{94188364-0BFD-4363-976C-A49B504A5148}" destId="{FA70E76B-AE0B-4930-B3BA-68A28C482B36}" srcOrd="0" destOrd="0" presId="urn:microsoft.com/office/officeart/2005/8/layout/vList2"/>
    <dgm:cxn modelId="{A84DD780-9B3F-4D5E-82BA-66EC77E5733B}" type="presOf" srcId="{2B2AC421-C833-4DEF-91D7-50B5BEB0C463}" destId="{880DEFEA-8BD5-4B43-8085-26C4D3D9C4BC}" srcOrd="0" destOrd="0" presId="urn:microsoft.com/office/officeart/2005/8/layout/vList2"/>
    <dgm:cxn modelId="{061EDD91-3968-4E3C-8FEE-552156682E5F}" type="presOf" srcId="{B2DE8843-EF9C-47A9-9785-DD09E34112DC}" destId="{3BEA8586-1B0A-4B44-9C1E-E774E6185F95}" srcOrd="0" destOrd="0" presId="urn:microsoft.com/office/officeart/2005/8/layout/vList2"/>
    <dgm:cxn modelId="{9AF02684-71EC-4DF4-B0F6-591FF889311A}" type="presParOf" srcId="{3BEA8586-1B0A-4B44-9C1E-E774E6185F95}" destId="{2196059B-CA37-4B9A-92C0-10D4764A0677}" srcOrd="0" destOrd="0" presId="urn:microsoft.com/office/officeart/2005/8/layout/vList2"/>
    <dgm:cxn modelId="{C47378C4-2209-40BA-97E9-402B6B514B66}" type="presParOf" srcId="{3BEA8586-1B0A-4B44-9C1E-E774E6185F95}" destId="{907CC1C4-23D7-42D6-9979-33D5B54798D1}" srcOrd="1" destOrd="0" presId="urn:microsoft.com/office/officeart/2005/8/layout/vList2"/>
    <dgm:cxn modelId="{AE31902A-F2FF-4A15-A5CF-AC7D01EE1DC2}" type="presParOf" srcId="{3BEA8586-1B0A-4B44-9C1E-E774E6185F95}" destId="{FA70E76B-AE0B-4930-B3BA-68A28C482B36}" srcOrd="2" destOrd="0" presId="urn:microsoft.com/office/officeart/2005/8/layout/vList2"/>
    <dgm:cxn modelId="{588ABB7F-F6E7-4FF6-965F-5A6A5493E276}" type="presParOf" srcId="{3BEA8586-1B0A-4B44-9C1E-E774E6185F95}" destId="{CAA8B1F7-4581-476D-8E64-45F29D132E4D}" srcOrd="3" destOrd="0" presId="urn:microsoft.com/office/officeart/2005/8/layout/vList2"/>
    <dgm:cxn modelId="{408A55AE-1829-4FD3-A4C7-741F2ADB8082}" type="presParOf" srcId="{3BEA8586-1B0A-4B44-9C1E-E774E6185F95}" destId="{880DEFEA-8BD5-4B43-8085-26C4D3D9C4BC}" srcOrd="4" destOrd="0" presId="urn:microsoft.com/office/officeart/2005/8/layout/vList2"/>
    <dgm:cxn modelId="{87B65A01-0AAD-472C-9968-94A3AA5B9BF8}" type="presParOf" srcId="{3BEA8586-1B0A-4B44-9C1E-E774E6185F95}" destId="{5B7E895C-31B7-43A7-9963-7F6874EBB7D9}" srcOrd="5" destOrd="0" presId="urn:microsoft.com/office/officeart/2005/8/layout/vList2"/>
    <dgm:cxn modelId="{39B8502C-59A1-4F83-830A-1F8D755D0AA1}" type="presParOf" srcId="{3BEA8586-1B0A-4B44-9C1E-E774E6185F95}" destId="{3F5D25F7-0C8E-4B55-8C0B-C7530481E687}" srcOrd="6" destOrd="0" presId="urn:microsoft.com/office/officeart/2005/8/layout/vList2"/>
    <dgm:cxn modelId="{011A67B6-4E73-4D8A-9F81-9AFFDA9A26BF}" type="presParOf" srcId="{3BEA8586-1B0A-4B44-9C1E-E774E6185F95}" destId="{54112B4D-AD89-4CCB-82A6-5434CF833834}" srcOrd="7" destOrd="0" presId="urn:microsoft.com/office/officeart/2005/8/layout/vList2"/>
    <dgm:cxn modelId="{4F505011-54DA-44E3-AB3D-9DC69CBDE5F0}" type="presParOf" srcId="{3BEA8586-1B0A-4B44-9C1E-E774E6185F95}" destId="{0A4CED92-BB5D-41E9-AA4C-49BF5E69DBAD}" srcOrd="8" destOrd="0" presId="urn:microsoft.com/office/officeart/2005/8/layout/vList2"/>
    <dgm:cxn modelId="{ED963EC1-4D1F-4E99-80EA-E2CB9CF6ABD4}" type="presParOf" srcId="{3BEA8586-1B0A-4B44-9C1E-E774E6185F95}" destId="{34525BDA-4966-4AD6-96EA-2813E62F59BE}" srcOrd="9" destOrd="0" presId="urn:microsoft.com/office/officeart/2005/8/layout/vList2"/>
    <dgm:cxn modelId="{A34FBF6A-C756-4C95-B213-71013C35FB16}" type="presParOf" srcId="{3BEA8586-1B0A-4B44-9C1E-E774E6185F95}" destId="{B8BC73F7-6ACC-4204-96AF-BD4FFBB5E690}" srcOrd="10" destOrd="0" presId="urn:microsoft.com/office/officeart/2005/8/layout/vList2"/>
    <dgm:cxn modelId="{3EB8D09D-C728-43B6-9504-DB63BA015D61}" type="presParOf" srcId="{3BEA8586-1B0A-4B44-9C1E-E774E6185F95}" destId="{8ED75723-A7A6-4F8A-B336-F99711F40C96}" srcOrd="11" destOrd="0" presId="urn:microsoft.com/office/officeart/2005/8/layout/vList2"/>
    <dgm:cxn modelId="{B682D5AA-7CF0-46D4-8A60-50C73C12A9D1}" type="presParOf" srcId="{3BEA8586-1B0A-4B44-9C1E-E774E6185F95}" destId="{4DC49E96-18DF-437D-B30F-67DBF4D370D0}" srcOrd="12" destOrd="0" presId="urn:microsoft.com/office/officeart/2005/8/layout/vList2"/>
    <dgm:cxn modelId="{0FA8A83C-5BA6-4163-93B2-D0605AC81F32}" type="presParOf" srcId="{3BEA8586-1B0A-4B44-9C1E-E774E6185F95}" destId="{E1671340-0C8E-438B-AD06-2740D8DB97C6}" srcOrd="13" destOrd="0" presId="urn:microsoft.com/office/officeart/2005/8/layout/vList2"/>
    <dgm:cxn modelId="{A83C9405-5FAC-4D36-86DF-C0428B0B98FF}" type="presParOf" srcId="{3BEA8586-1B0A-4B44-9C1E-E774E6185F95}" destId="{260833CA-741B-45B0-B813-A608AC2CFAE4}" srcOrd="14" destOrd="0" presId="urn:microsoft.com/office/officeart/2005/8/layout/vList2"/>
    <dgm:cxn modelId="{36DA8628-3A04-4B7C-95EB-7FE7AAA71652}" type="presParOf" srcId="{3BEA8586-1B0A-4B44-9C1E-E774E6185F95}" destId="{34D6A7DE-97DE-438A-962C-A60ECD2C8F54}" srcOrd="15" destOrd="0" presId="urn:microsoft.com/office/officeart/2005/8/layout/vList2"/>
    <dgm:cxn modelId="{7F16A603-BBD1-4E8A-9148-8C6C966D30D6}" type="presParOf" srcId="{3BEA8586-1B0A-4B44-9C1E-E774E6185F95}" destId="{9F3BD630-043B-409D-AF52-A5787915CC35}" srcOrd="16" destOrd="0" presId="urn:microsoft.com/office/officeart/2005/8/layout/vList2"/>
    <dgm:cxn modelId="{C9DBC93D-3B57-4098-B765-486F06172EA1}" type="presParOf" srcId="{3BEA8586-1B0A-4B44-9C1E-E774E6185F95}" destId="{82127FCB-B81A-4C58-903D-E98EF19E4507}" srcOrd="17" destOrd="0" presId="urn:microsoft.com/office/officeart/2005/8/layout/vList2"/>
    <dgm:cxn modelId="{8BE9A20C-C9C2-40BE-8934-EE7C618D072F}" type="presParOf" srcId="{3BEA8586-1B0A-4B44-9C1E-E774E6185F95}" destId="{320E3CC9-BD52-47A8-B30E-0E264F6EA52D}" srcOrd="18"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F136BC-EE63-43CB-B763-FFA31A3E3B4D}" type="doc">
      <dgm:prSet loTypeId="urn:microsoft.com/office/officeart/2005/8/layout/vList5" loCatId="list" qsTypeId="urn:microsoft.com/office/officeart/2005/8/quickstyle/simple1#2" qsCatId="simple" csTypeId="urn:microsoft.com/office/officeart/2005/8/colors/accent1_2#2" csCatId="accent1" phldr="1"/>
      <dgm:spPr/>
      <dgm:t>
        <a:bodyPr/>
        <a:lstStyle/>
        <a:p>
          <a:endParaRPr lang="es-ES"/>
        </a:p>
      </dgm:t>
    </dgm:pt>
    <dgm:pt modelId="{4EB86CEB-0F97-4BAB-8481-0B1F1030C8ED}">
      <dgm:prSet/>
      <dgm:spPr/>
      <dgm:t>
        <a:bodyPr/>
        <a:lstStyle/>
        <a:p>
          <a:pPr rtl="0"/>
          <a:r>
            <a:rPr lang="es-AR" dirty="0" smtClean="0"/>
            <a:t>Metas de la educación: </a:t>
          </a:r>
          <a:endParaRPr lang="es-ES" dirty="0"/>
        </a:p>
      </dgm:t>
    </dgm:pt>
    <dgm:pt modelId="{C72E8E97-D68D-4188-82D4-AEA35D0355DC}" type="parTrans" cxnId="{55CEFB22-D2E3-4A46-9AFB-CF5C287BC939}">
      <dgm:prSet/>
      <dgm:spPr/>
      <dgm:t>
        <a:bodyPr/>
        <a:lstStyle/>
        <a:p>
          <a:endParaRPr lang="es-ES"/>
        </a:p>
      </dgm:t>
    </dgm:pt>
    <dgm:pt modelId="{7A6DAAF6-091E-4B48-8A7D-BE9C3B0A17D4}" type="sibTrans" cxnId="{55CEFB22-D2E3-4A46-9AFB-CF5C287BC939}">
      <dgm:prSet/>
      <dgm:spPr/>
      <dgm:t>
        <a:bodyPr/>
        <a:lstStyle/>
        <a:p>
          <a:endParaRPr lang="es-ES"/>
        </a:p>
      </dgm:t>
    </dgm:pt>
    <dgm:pt modelId="{288AEAF1-763B-4FE3-82BB-2F5EACD070F7}">
      <dgm:prSet/>
      <dgm:spPr/>
      <dgm:t>
        <a:bodyPr/>
        <a:lstStyle/>
        <a:p>
          <a:pPr rtl="0"/>
          <a:r>
            <a:rPr lang="es-AR" dirty="0" smtClean="0"/>
            <a:t>Retener</a:t>
          </a:r>
          <a:endParaRPr lang="es-ES" dirty="0"/>
        </a:p>
      </dgm:t>
    </dgm:pt>
    <dgm:pt modelId="{EBD160E6-07C7-4DAD-8DCE-8438CC1EE279}" type="parTrans" cxnId="{1D648B45-15BE-410B-9CB6-F8170D625C93}">
      <dgm:prSet/>
      <dgm:spPr/>
      <dgm:t>
        <a:bodyPr/>
        <a:lstStyle/>
        <a:p>
          <a:endParaRPr lang="es-ES"/>
        </a:p>
      </dgm:t>
    </dgm:pt>
    <dgm:pt modelId="{C344DA69-3011-4E2D-8C16-D3F88861BBB2}" type="sibTrans" cxnId="{1D648B45-15BE-410B-9CB6-F8170D625C93}">
      <dgm:prSet/>
      <dgm:spPr/>
      <dgm:t>
        <a:bodyPr/>
        <a:lstStyle/>
        <a:p>
          <a:endParaRPr lang="es-ES"/>
        </a:p>
      </dgm:t>
    </dgm:pt>
    <dgm:pt modelId="{22E2E1E6-AFD9-444B-92B5-2881DF932A9A}">
      <dgm:prSet/>
      <dgm:spPr/>
      <dgm:t>
        <a:bodyPr/>
        <a:lstStyle/>
        <a:p>
          <a:pPr rtl="0"/>
          <a:r>
            <a:rPr lang="es-AR" dirty="0" smtClean="0"/>
            <a:t>Comprender </a:t>
          </a:r>
          <a:endParaRPr lang="es-AR" dirty="0"/>
        </a:p>
      </dgm:t>
    </dgm:pt>
    <dgm:pt modelId="{B66E22D5-2D25-4A83-A2B7-DAF363A5FBC3}" type="parTrans" cxnId="{29A8ACDC-C8E3-47F0-8F60-CE02DECE2542}">
      <dgm:prSet/>
      <dgm:spPr/>
      <dgm:t>
        <a:bodyPr/>
        <a:lstStyle/>
        <a:p>
          <a:endParaRPr lang="es-ES"/>
        </a:p>
      </dgm:t>
    </dgm:pt>
    <dgm:pt modelId="{63FDD56A-A86F-4B07-BF7B-4B1A15868960}" type="sibTrans" cxnId="{29A8ACDC-C8E3-47F0-8F60-CE02DECE2542}">
      <dgm:prSet/>
      <dgm:spPr/>
      <dgm:t>
        <a:bodyPr/>
        <a:lstStyle/>
        <a:p>
          <a:endParaRPr lang="es-ES"/>
        </a:p>
      </dgm:t>
    </dgm:pt>
    <dgm:pt modelId="{97F6C9C9-AEDA-4F4D-BFB4-8F953A5924FD}">
      <dgm:prSet/>
      <dgm:spPr/>
      <dgm:t>
        <a:bodyPr/>
        <a:lstStyle/>
        <a:p>
          <a:pPr rtl="0"/>
          <a:r>
            <a:rPr lang="es-AR" dirty="0" smtClean="0"/>
            <a:t>Usar activamente el conocimiento</a:t>
          </a:r>
          <a:endParaRPr lang="es-AR" dirty="0"/>
        </a:p>
      </dgm:t>
    </dgm:pt>
    <dgm:pt modelId="{84A29973-EB47-4ADD-A247-26DA272E642C}" type="parTrans" cxnId="{73319657-5951-40E3-A08D-39C7EA722B67}">
      <dgm:prSet/>
      <dgm:spPr/>
      <dgm:t>
        <a:bodyPr/>
        <a:lstStyle/>
        <a:p>
          <a:endParaRPr lang="es-ES"/>
        </a:p>
      </dgm:t>
    </dgm:pt>
    <dgm:pt modelId="{50556EE0-1A16-4C95-B0F8-CC7F0396C710}" type="sibTrans" cxnId="{73319657-5951-40E3-A08D-39C7EA722B67}">
      <dgm:prSet/>
      <dgm:spPr/>
      <dgm:t>
        <a:bodyPr/>
        <a:lstStyle/>
        <a:p>
          <a:endParaRPr lang="es-ES"/>
        </a:p>
      </dgm:t>
    </dgm:pt>
    <dgm:pt modelId="{5F118460-4EEC-445C-A248-2BD1B2711E24}">
      <dgm:prSet/>
      <dgm:spPr/>
      <dgm:t>
        <a:bodyPr/>
        <a:lstStyle/>
        <a:p>
          <a:pPr rtl="0"/>
          <a:r>
            <a:rPr lang="es-AR" dirty="0" smtClean="0"/>
            <a:t>Deficiencias:</a:t>
          </a:r>
          <a:endParaRPr lang="es-ES" dirty="0"/>
        </a:p>
      </dgm:t>
    </dgm:pt>
    <dgm:pt modelId="{D37C084B-FB53-4B07-B13C-9F1D0E260B20}" type="parTrans" cxnId="{DE66323B-1FBA-4429-814A-F81E7E9DD724}">
      <dgm:prSet/>
      <dgm:spPr/>
      <dgm:t>
        <a:bodyPr/>
        <a:lstStyle/>
        <a:p>
          <a:endParaRPr lang="es-ES"/>
        </a:p>
      </dgm:t>
    </dgm:pt>
    <dgm:pt modelId="{16A27B62-14D8-4F54-8AFB-086FAA231B07}" type="sibTrans" cxnId="{DE66323B-1FBA-4429-814A-F81E7E9DD724}">
      <dgm:prSet/>
      <dgm:spPr/>
      <dgm:t>
        <a:bodyPr/>
        <a:lstStyle/>
        <a:p>
          <a:endParaRPr lang="es-ES"/>
        </a:p>
      </dgm:t>
    </dgm:pt>
    <dgm:pt modelId="{B3F4A194-3D41-4ACA-9084-5D9C46A45DC4}">
      <dgm:prSet/>
      <dgm:spPr/>
      <dgm:t>
        <a:bodyPr/>
        <a:lstStyle/>
        <a:p>
          <a:pPr rtl="0"/>
          <a:r>
            <a:rPr lang="es-AR" dirty="0" smtClean="0"/>
            <a:t>Conocimiento frágil</a:t>
          </a:r>
          <a:endParaRPr lang="es-AR" dirty="0"/>
        </a:p>
      </dgm:t>
    </dgm:pt>
    <dgm:pt modelId="{D768910E-F354-41EE-9A3D-186C94D7BAFD}" type="parTrans" cxnId="{8A3F1E4D-E82F-453B-A772-3811B8D72AE0}">
      <dgm:prSet/>
      <dgm:spPr/>
      <dgm:t>
        <a:bodyPr/>
        <a:lstStyle/>
        <a:p>
          <a:endParaRPr lang="es-ES"/>
        </a:p>
      </dgm:t>
    </dgm:pt>
    <dgm:pt modelId="{3A610299-3461-47F2-AFCF-414F1B7D8243}" type="sibTrans" cxnId="{8A3F1E4D-E82F-453B-A772-3811B8D72AE0}">
      <dgm:prSet/>
      <dgm:spPr/>
      <dgm:t>
        <a:bodyPr/>
        <a:lstStyle/>
        <a:p>
          <a:endParaRPr lang="es-ES"/>
        </a:p>
      </dgm:t>
    </dgm:pt>
    <dgm:pt modelId="{B2AF4CBF-D64B-4508-A644-39D8825FD97E}">
      <dgm:prSet/>
      <dgm:spPr/>
      <dgm:t>
        <a:bodyPr/>
        <a:lstStyle/>
        <a:p>
          <a:pPr rtl="0"/>
          <a:r>
            <a:rPr lang="es-AR" dirty="0" smtClean="0"/>
            <a:t>Pensamiento pobre</a:t>
          </a:r>
          <a:endParaRPr lang="es-ES" dirty="0"/>
        </a:p>
      </dgm:t>
    </dgm:pt>
    <dgm:pt modelId="{D2B20346-D6D7-4E10-9AF4-F279FDC3CBD6}" type="parTrans" cxnId="{5FDF640E-1A2A-4354-BC30-0E68DEE7A34A}">
      <dgm:prSet/>
      <dgm:spPr/>
      <dgm:t>
        <a:bodyPr/>
        <a:lstStyle/>
        <a:p>
          <a:endParaRPr lang="es-ES"/>
        </a:p>
      </dgm:t>
    </dgm:pt>
    <dgm:pt modelId="{A1AC0209-E9C3-42C8-9D41-422DEE318695}" type="sibTrans" cxnId="{5FDF640E-1A2A-4354-BC30-0E68DEE7A34A}">
      <dgm:prSet/>
      <dgm:spPr/>
      <dgm:t>
        <a:bodyPr/>
        <a:lstStyle/>
        <a:p>
          <a:endParaRPr lang="es-ES"/>
        </a:p>
      </dgm:t>
    </dgm:pt>
    <dgm:pt modelId="{001F1538-2088-403E-825D-DD7565A7D86C}" type="pres">
      <dgm:prSet presAssocID="{11F136BC-EE63-43CB-B763-FFA31A3E3B4D}" presName="Name0" presStyleCnt="0">
        <dgm:presLayoutVars>
          <dgm:dir/>
          <dgm:animLvl val="lvl"/>
          <dgm:resizeHandles val="exact"/>
        </dgm:presLayoutVars>
      </dgm:prSet>
      <dgm:spPr/>
      <dgm:t>
        <a:bodyPr/>
        <a:lstStyle/>
        <a:p>
          <a:endParaRPr lang="es-AR"/>
        </a:p>
      </dgm:t>
    </dgm:pt>
    <dgm:pt modelId="{8A5B5C36-59ED-42DB-B462-A09A07173B2D}" type="pres">
      <dgm:prSet presAssocID="{4EB86CEB-0F97-4BAB-8481-0B1F1030C8ED}" presName="linNode" presStyleCnt="0"/>
      <dgm:spPr/>
    </dgm:pt>
    <dgm:pt modelId="{5258B293-5251-454E-80FD-5D745197B9F0}" type="pres">
      <dgm:prSet presAssocID="{4EB86CEB-0F97-4BAB-8481-0B1F1030C8ED}" presName="parentText" presStyleLbl="node1" presStyleIdx="0" presStyleCnt="2">
        <dgm:presLayoutVars>
          <dgm:chMax val="1"/>
          <dgm:bulletEnabled val="1"/>
        </dgm:presLayoutVars>
      </dgm:prSet>
      <dgm:spPr/>
      <dgm:t>
        <a:bodyPr/>
        <a:lstStyle/>
        <a:p>
          <a:endParaRPr lang="es-AR"/>
        </a:p>
      </dgm:t>
    </dgm:pt>
    <dgm:pt modelId="{2F0AC96F-1D36-4C95-962A-D7A5CDC1922C}" type="pres">
      <dgm:prSet presAssocID="{4EB86CEB-0F97-4BAB-8481-0B1F1030C8ED}" presName="descendantText" presStyleLbl="alignAccFollowNode1" presStyleIdx="0" presStyleCnt="2">
        <dgm:presLayoutVars>
          <dgm:bulletEnabled val="1"/>
        </dgm:presLayoutVars>
      </dgm:prSet>
      <dgm:spPr/>
      <dgm:t>
        <a:bodyPr/>
        <a:lstStyle/>
        <a:p>
          <a:endParaRPr lang="es-ES"/>
        </a:p>
      </dgm:t>
    </dgm:pt>
    <dgm:pt modelId="{EF5F9240-27CC-42CD-AA79-1E832F74A2CD}" type="pres">
      <dgm:prSet presAssocID="{7A6DAAF6-091E-4B48-8A7D-BE9C3B0A17D4}" presName="sp" presStyleCnt="0"/>
      <dgm:spPr/>
    </dgm:pt>
    <dgm:pt modelId="{027804F0-41B5-49DB-9B10-FB36A3D0CB42}" type="pres">
      <dgm:prSet presAssocID="{5F118460-4EEC-445C-A248-2BD1B2711E24}" presName="linNode" presStyleCnt="0"/>
      <dgm:spPr/>
    </dgm:pt>
    <dgm:pt modelId="{5433EE20-460A-4882-AAE9-10A8DF5DD849}" type="pres">
      <dgm:prSet presAssocID="{5F118460-4EEC-445C-A248-2BD1B2711E24}" presName="parentText" presStyleLbl="node1" presStyleIdx="1" presStyleCnt="2">
        <dgm:presLayoutVars>
          <dgm:chMax val="1"/>
          <dgm:bulletEnabled val="1"/>
        </dgm:presLayoutVars>
      </dgm:prSet>
      <dgm:spPr/>
      <dgm:t>
        <a:bodyPr/>
        <a:lstStyle/>
        <a:p>
          <a:endParaRPr lang="es-AR"/>
        </a:p>
      </dgm:t>
    </dgm:pt>
    <dgm:pt modelId="{9B35ABD4-3C8B-48F0-BE88-C48AADE51D76}" type="pres">
      <dgm:prSet presAssocID="{5F118460-4EEC-445C-A248-2BD1B2711E24}" presName="descendantText" presStyleLbl="alignAccFollowNode1" presStyleIdx="1" presStyleCnt="2">
        <dgm:presLayoutVars>
          <dgm:bulletEnabled val="1"/>
        </dgm:presLayoutVars>
      </dgm:prSet>
      <dgm:spPr/>
      <dgm:t>
        <a:bodyPr/>
        <a:lstStyle/>
        <a:p>
          <a:endParaRPr lang="es-AR"/>
        </a:p>
      </dgm:t>
    </dgm:pt>
  </dgm:ptLst>
  <dgm:cxnLst>
    <dgm:cxn modelId="{B4567D11-AC12-4121-A59B-1650C4ECE0E5}" type="presOf" srcId="{B2AF4CBF-D64B-4508-A644-39D8825FD97E}" destId="{9B35ABD4-3C8B-48F0-BE88-C48AADE51D76}" srcOrd="0" destOrd="1" presId="urn:microsoft.com/office/officeart/2005/8/layout/vList5"/>
    <dgm:cxn modelId="{0D08B4BC-9E70-4914-AC88-750E2F91AB3C}" type="presOf" srcId="{5F118460-4EEC-445C-A248-2BD1B2711E24}" destId="{5433EE20-460A-4882-AAE9-10A8DF5DD849}" srcOrd="0" destOrd="0" presId="urn:microsoft.com/office/officeart/2005/8/layout/vList5"/>
    <dgm:cxn modelId="{E7698734-CBD4-45DD-9C69-0A265A6340F8}" type="presOf" srcId="{B3F4A194-3D41-4ACA-9084-5D9C46A45DC4}" destId="{9B35ABD4-3C8B-48F0-BE88-C48AADE51D76}" srcOrd="0" destOrd="0" presId="urn:microsoft.com/office/officeart/2005/8/layout/vList5"/>
    <dgm:cxn modelId="{269354D2-F321-4D25-A420-2845236E2E65}" type="presOf" srcId="{11F136BC-EE63-43CB-B763-FFA31A3E3B4D}" destId="{001F1538-2088-403E-825D-DD7565A7D86C}" srcOrd="0" destOrd="0" presId="urn:microsoft.com/office/officeart/2005/8/layout/vList5"/>
    <dgm:cxn modelId="{1D648B45-15BE-410B-9CB6-F8170D625C93}" srcId="{4EB86CEB-0F97-4BAB-8481-0B1F1030C8ED}" destId="{288AEAF1-763B-4FE3-82BB-2F5EACD070F7}" srcOrd="0" destOrd="0" parTransId="{EBD160E6-07C7-4DAD-8DCE-8438CC1EE279}" sibTransId="{C344DA69-3011-4E2D-8C16-D3F88861BBB2}"/>
    <dgm:cxn modelId="{5FDF640E-1A2A-4354-BC30-0E68DEE7A34A}" srcId="{5F118460-4EEC-445C-A248-2BD1B2711E24}" destId="{B2AF4CBF-D64B-4508-A644-39D8825FD97E}" srcOrd="1" destOrd="0" parTransId="{D2B20346-D6D7-4E10-9AF4-F279FDC3CBD6}" sibTransId="{A1AC0209-E9C3-42C8-9D41-422DEE318695}"/>
    <dgm:cxn modelId="{ACFD4F07-82B3-4663-91B8-12E4ABE54E83}" type="presOf" srcId="{97F6C9C9-AEDA-4F4D-BFB4-8F953A5924FD}" destId="{2F0AC96F-1D36-4C95-962A-D7A5CDC1922C}" srcOrd="0" destOrd="2" presId="urn:microsoft.com/office/officeart/2005/8/layout/vList5"/>
    <dgm:cxn modelId="{73319657-5951-40E3-A08D-39C7EA722B67}" srcId="{4EB86CEB-0F97-4BAB-8481-0B1F1030C8ED}" destId="{97F6C9C9-AEDA-4F4D-BFB4-8F953A5924FD}" srcOrd="2" destOrd="0" parTransId="{84A29973-EB47-4ADD-A247-26DA272E642C}" sibTransId="{50556EE0-1A16-4C95-B0F8-CC7F0396C710}"/>
    <dgm:cxn modelId="{55CEFB22-D2E3-4A46-9AFB-CF5C287BC939}" srcId="{11F136BC-EE63-43CB-B763-FFA31A3E3B4D}" destId="{4EB86CEB-0F97-4BAB-8481-0B1F1030C8ED}" srcOrd="0" destOrd="0" parTransId="{C72E8E97-D68D-4188-82D4-AEA35D0355DC}" sibTransId="{7A6DAAF6-091E-4B48-8A7D-BE9C3B0A17D4}"/>
    <dgm:cxn modelId="{DE66323B-1FBA-4429-814A-F81E7E9DD724}" srcId="{11F136BC-EE63-43CB-B763-FFA31A3E3B4D}" destId="{5F118460-4EEC-445C-A248-2BD1B2711E24}" srcOrd="1" destOrd="0" parTransId="{D37C084B-FB53-4B07-B13C-9F1D0E260B20}" sibTransId="{16A27B62-14D8-4F54-8AFB-086FAA231B07}"/>
    <dgm:cxn modelId="{29A8ACDC-C8E3-47F0-8F60-CE02DECE2542}" srcId="{4EB86CEB-0F97-4BAB-8481-0B1F1030C8ED}" destId="{22E2E1E6-AFD9-444B-92B5-2881DF932A9A}" srcOrd="1" destOrd="0" parTransId="{B66E22D5-2D25-4A83-A2B7-DAF363A5FBC3}" sibTransId="{63FDD56A-A86F-4B07-BF7B-4B1A15868960}"/>
    <dgm:cxn modelId="{E6FAE999-755A-47A3-B243-C6404A8810D3}" type="presOf" srcId="{22E2E1E6-AFD9-444B-92B5-2881DF932A9A}" destId="{2F0AC96F-1D36-4C95-962A-D7A5CDC1922C}" srcOrd="0" destOrd="1" presId="urn:microsoft.com/office/officeart/2005/8/layout/vList5"/>
    <dgm:cxn modelId="{FF43F54D-0F40-453E-B6F5-20F895BBB3F9}" type="presOf" srcId="{4EB86CEB-0F97-4BAB-8481-0B1F1030C8ED}" destId="{5258B293-5251-454E-80FD-5D745197B9F0}" srcOrd="0" destOrd="0" presId="urn:microsoft.com/office/officeart/2005/8/layout/vList5"/>
    <dgm:cxn modelId="{8A3F1E4D-E82F-453B-A772-3811B8D72AE0}" srcId="{5F118460-4EEC-445C-A248-2BD1B2711E24}" destId="{B3F4A194-3D41-4ACA-9084-5D9C46A45DC4}" srcOrd="0" destOrd="0" parTransId="{D768910E-F354-41EE-9A3D-186C94D7BAFD}" sibTransId="{3A610299-3461-47F2-AFCF-414F1B7D8243}"/>
    <dgm:cxn modelId="{D1234C44-E84D-4929-9CF7-CA6DBDC37F1E}" type="presOf" srcId="{288AEAF1-763B-4FE3-82BB-2F5EACD070F7}" destId="{2F0AC96F-1D36-4C95-962A-D7A5CDC1922C}" srcOrd="0" destOrd="0" presId="urn:microsoft.com/office/officeart/2005/8/layout/vList5"/>
    <dgm:cxn modelId="{D747E557-0176-4465-B2F1-2FA7791B9F80}" type="presParOf" srcId="{001F1538-2088-403E-825D-DD7565A7D86C}" destId="{8A5B5C36-59ED-42DB-B462-A09A07173B2D}" srcOrd="0" destOrd="0" presId="urn:microsoft.com/office/officeart/2005/8/layout/vList5"/>
    <dgm:cxn modelId="{87D17246-168A-4BF6-A996-FFEB498410C1}" type="presParOf" srcId="{8A5B5C36-59ED-42DB-B462-A09A07173B2D}" destId="{5258B293-5251-454E-80FD-5D745197B9F0}" srcOrd="0" destOrd="0" presId="urn:microsoft.com/office/officeart/2005/8/layout/vList5"/>
    <dgm:cxn modelId="{A1718BDB-7DAB-4FC9-82A2-D0F10CE6BF01}" type="presParOf" srcId="{8A5B5C36-59ED-42DB-B462-A09A07173B2D}" destId="{2F0AC96F-1D36-4C95-962A-D7A5CDC1922C}" srcOrd="1" destOrd="0" presId="urn:microsoft.com/office/officeart/2005/8/layout/vList5"/>
    <dgm:cxn modelId="{27FF315E-E78F-4E0F-B920-21193EF2AEBB}" type="presParOf" srcId="{001F1538-2088-403E-825D-DD7565A7D86C}" destId="{EF5F9240-27CC-42CD-AA79-1E832F74A2CD}" srcOrd="1" destOrd="0" presId="urn:microsoft.com/office/officeart/2005/8/layout/vList5"/>
    <dgm:cxn modelId="{4DC18F41-0FC6-47A0-8C15-42D4B3AB85E2}" type="presParOf" srcId="{001F1538-2088-403E-825D-DD7565A7D86C}" destId="{027804F0-41B5-49DB-9B10-FB36A3D0CB42}" srcOrd="2" destOrd="0" presId="urn:microsoft.com/office/officeart/2005/8/layout/vList5"/>
    <dgm:cxn modelId="{BDD28382-FA16-4D7E-A8E0-25DAD9EC3AAE}" type="presParOf" srcId="{027804F0-41B5-49DB-9B10-FB36A3D0CB42}" destId="{5433EE20-460A-4882-AAE9-10A8DF5DD849}" srcOrd="0" destOrd="0" presId="urn:microsoft.com/office/officeart/2005/8/layout/vList5"/>
    <dgm:cxn modelId="{376A5145-2A06-4281-8569-D918EDFB9910}" type="presParOf" srcId="{027804F0-41B5-49DB-9B10-FB36A3D0CB42}" destId="{9B35ABD4-3C8B-48F0-BE88-C48AADE51D76}" srcOrd="1"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87467F-D77B-4BF9-BEA7-6B0DC00A6949}" type="doc">
      <dgm:prSet loTypeId="urn:microsoft.com/office/officeart/2005/8/layout/vList5" loCatId="list" qsTypeId="urn:microsoft.com/office/officeart/2005/8/quickstyle/simple1#3" qsCatId="simple" csTypeId="urn:microsoft.com/office/officeart/2005/8/colors/accent1_2#3" csCatId="accent1" phldr="1"/>
      <dgm:spPr/>
      <dgm:t>
        <a:bodyPr/>
        <a:lstStyle/>
        <a:p>
          <a:endParaRPr lang="es-ES"/>
        </a:p>
      </dgm:t>
    </dgm:pt>
    <dgm:pt modelId="{9E038290-30D6-410A-BDD5-385590ECFCCE}">
      <dgm:prSet custT="1"/>
      <dgm:spPr/>
      <dgm:t>
        <a:bodyPr/>
        <a:lstStyle/>
        <a:p>
          <a:pPr rtl="0"/>
          <a:r>
            <a:rPr lang="es-ES" sz="2400" dirty="0" smtClean="0"/>
            <a:t>Nivel 0 de indagación: </a:t>
          </a:r>
          <a:endParaRPr lang="es-ES" sz="2400" dirty="0"/>
        </a:p>
      </dgm:t>
    </dgm:pt>
    <dgm:pt modelId="{9F845802-7F09-4362-950D-CD98A0FB6090}" type="parTrans" cxnId="{3E02BE72-CF98-4A39-A978-AE0E29565908}">
      <dgm:prSet/>
      <dgm:spPr/>
      <dgm:t>
        <a:bodyPr/>
        <a:lstStyle/>
        <a:p>
          <a:endParaRPr lang="es-ES"/>
        </a:p>
      </dgm:t>
    </dgm:pt>
    <dgm:pt modelId="{A06181D3-C31D-4128-A7D9-0961E88A06D7}" type="sibTrans" cxnId="{3E02BE72-CF98-4A39-A978-AE0E29565908}">
      <dgm:prSet/>
      <dgm:spPr/>
      <dgm:t>
        <a:bodyPr/>
        <a:lstStyle/>
        <a:p>
          <a:endParaRPr lang="es-ES"/>
        </a:p>
      </dgm:t>
    </dgm:pt>
    <dgm:pt modelId="{9B7B66F8-90B7-463C-8F07-5C65AF7F9DF9}">
      <dgm:prSet custT="1"/>
      <dgm:spPr/>
      <dgm:t>
        <a:bodyPr/>
        <a:lstStyle/>
        <a:p>
          <a:pPr rtl="0"/>
          <a:r>
            <a:rPr lang="es-ES" sz="1800" dirty="0" smtClean="0"/>
            <a:t>La pregunta planteada, el método para resolverla y la respuesta vienen ya determinados</a:t>
          </a:r>
          <a:endParaRPr lang="es-ES" sz="1800" dirty="0"/>
        </a:p>
      </dgm:t>
    </dgm:pt>
    <dgm:pt modelId="{8AFC0DE3-184B-4270-9244-4E09172C7E1D}" type="parTrans" cxnId="{FBC2A810-C337-4C5E-A1B2-2B5E5039788D}">
      <dgm:prSet/>
      <dgm:spPr/>
      <dgm:t>
        <a:bodyPr/>
        <a:lstStyle/>
        <a:p>
          <a:endParaRPr lang="es-ES"/>
        </a:p>
      </dgm:t>
    </dgm:pt>
    <dgm:pt modelId="{8E738F9A-0463-4F1A-9B7F-59043DECB615}" type="sibTrans" cxnId="{FBC2A810-C337-4C5E-A1B2-2B5E5039788D}">
      <dgm:prSet/>
      <dgm:spPr/>
      <dgm:t>
        <a:bodyPr/>
        <a:lstStyle/>
        <a:p>
          <a:endParaRPr lang="es-ES"/>
        </a:p>
      </dgm:t>
    </dgm:pt>
    <dgm:pt modelId="{AD0C3B2B-A065-4111-B1D9-427CEFCA5A3E}">
      <dgm:prSet/>
      <dgm:spPr/>
      <dgm:t>
        <a:bodyPr/>
        <a:lstStyle/>
        <a:p>
          <a:pPr rtl="0"/>
          <a:r>
            <a:rPr lang="es-ES" dirty="0" smtClean="0"/>
            <a:t>Lo único que debe hacer el estudiante es seguir las instrucciones correctamente y comprobar que los resultados sean los correctos </a:t>
          </a:r>
          <a:endParaRPr lang="es-ES" dirty="0"/>
        </a:p>
      </dgm:t>
    </dgm:pt>
    <dgm:pt modelId="{FDA1D7AA-04D0-4B4D-805C-466EF7C1C81A}" type="parTrans" cxnId="{86F982F8-5F24-475C-AE73-C5CECEAA9AD1}">
      <dgm:prSet/>
      <dgm:spPr/>
      <dgm:t>
        <a:bodyPr/>
        <a:lstStyle/>
        <a:p>
          <a:endParaRPr lang="es-ES"/>
        </a:p>
      </dgm:t>
    </dgm:pt>
    <dgm:pt modelId="{100EF075-AC1F-47A6-87C9-676A21E8E0DB}" type="sibTrans" cxnId="{86F982F8-5F24-475C-AE73-C5CECEAA9AD1}">
      <dgm:prSet/>
      <dgm:spPr/>
      <dgm:t>
        <a:bodyPr/>
        <a:lstStyle/>
        <a:p>
          <a:endParaRPr lang="es-ES"/>
        </a:p>
      </dgm:t>
    </dgm:pt>
    <dgm:pt modelId="{3B205666-F8A1-4DA4-90AB-2A5509741232}" type="pres">
      <dgm:prSet presAssocID="{AF87467F-D77B-4BF9-BEA7-6B0DC00A6949}" presName="Name0" presStyleCnt="0">
        <dgm:presLayoutVars>
          <dgm:dir/>
          <dgm:animLvl val="lvl"/>
          <dgm:resizeHandles val="exact"/>
        </dgm:presLayoutVars>
      </dgm:prSet>
      <dgm:spPr/>
      <dgm:t>
        <a:bodyPr/>
        <a:lstStyle/>
        <a:p>
          <a:endParaRPr lang="es-ES"/>
        </a:p>
      </dgm:t>
    </dgm:pt>
    <dgm:pt modelId="{588EC8F4-30C4-41DC-97F8-F5B6BCB5AAA4}" type="pres">
      <dgm:prSet presAssocID="{9E038290-30D6-410A-BDD5-385590ECFCCE}" presName="linNode" presStyleCnt="0"/>
      <dgm:spPr/>
    </dgm:pt>
    <dgm:pt modelId="{4C40051F-698E-45E2-A66C-AFCF0AFFD188}" type="pres">
      <dgm:prSet presAssocID="{9E038290-30D6-410A-BDD5-385590ECFCCE}" presName="parentText" presStyleLbl="node1" presStyleIdx="0" presStyleCnt="3" custScaleX="166668" custLinFactNeighborX="40029" custLinFactNeighborY="-1339">
        <dgm:presLayoutVars>
          <dgm:chMax val="1"/>
          <dgm:bulletEnabled val="1"/>
        </dgm:presLayoutVars>
      </dgm:prSet>
      <dgm:spPr/>
      <dgm:t>
        <a:bodyPr/>
        <a:lstStyle/>
        <a:p>
          <a:endParaRPr lang="es-ES"/>
        </a:p>
      </dgm:t>
    </dgm:pt>
    <dgm:pt modelId="{88102FAE-F90D-475A-B671-69798886D554}" type="pres">
      <dgm:prSet presAssocID="{A06181D3-C31D-4128-A7D9-0961E88A06D7}" presName="sp" presStyleCnt="0"/>
      <dgm:spPr/>
    </dgm:pt>
    <dgm:pt modelId="{02B7DCF1-18BB-43C9-A012-3F38A9DCD11A}" type="pres">
      <dgm:prSet presAssocID="{9B7B66F8-90B7-463C-8F07-5C65AF7F9DF9}" presName="linNode" presStyleCnt="0"/>
      <dgm:spPr/>
    </dgm:pt>
    <dgm:pt modelId="{581EFFC0-18A9-4C84-AB77-2796007A1EAF}" type="pres">
      <dgm:prSet presAssocID="{9B7B66F8-90B7-463C-8F07-5C65AF7F9DF9}" presName="parentText" presStyleLbl="node1" presStyleIdx="1" presStyleCnt="3" custScaleX="264834" custLinFactNeighborX="-2552" custLinFactNeighborY="662">
        <dgm:presLayoutVars>
          <dgm:chMax val="1"/>
          <dgm:bulletEnabled val="1"/>
        </dgm:presLayoutVars>
      </dgm:prSet>
      <dgm:spPr/>
      <dgm:t>
        <a:bodyPr/>
        <a:lstStyle/>
        <a:p>
          <a:endParaRPr lang="es-ES"/>
        </a:p>
      </dgm:t>
    </dgm:pt>
    <dgm:pt modelId="{8F57897B-1AFF-49E6-BA09-60C7D5D0B8A0}" type="pres">
      <dgm:prSet presAssocID="{8E738F9A-0463-4F1A-9B7F-59043DECB615}" presName="sp" presStyleCnt="0"/>
      <dgm:spPr/>
    </dgm:pt>
    <dgm:pt modelId="{CA69E52B-1908-4CA1-979B-1DC644FC3678}" type="pres">
      <dgm:prSet presAssocID="{AD0C3B2B-A065-4111-B1D9-427CEFCA5A3E}" presName="linNode" presStyleCnt="0"/>
      <dgm:spPr/>
    </dgm:pt>
    <dgm:pt modelId="{2BB1293F-1DAD-42FC-A559-D5827C0CB72A}" type="pres">
      <dgm:prSet presAssocID="{AD0C3B2B-A065-4111-B1D9-427CEFCA5A3E}" presName="parentText" presStyleLbl="node1" presStyleIdx="2" presStyleCnt="3" custScaleX="264834" custLinFactNeighborX="-2552" custLinFactNeighborY="2664">
        <dgm:presLayoutVars>
          <dgm:chMax val="1"/>
          <dgm:bulletEnabled val="1"/>
        </dgm:presLayoutVars>
      </dgm:prSet>
      <dgm:spPr/>
      <dgm:t>
        <a:bodyPr/>
        <a:lstStyle/>
        <a:p>
          <a:endParaRPr lang="es-ES"/>
        </a:p>
      </dgm:t>
    </dgm:pt>
  </dgm:ptLst>
  <dgm:cxnLst>
    <dgm:cxn modelId="{FBC2A810-C337-4C5E-A1B2-2B5E5039788D}" srcId="{AF87467F-D77B-4BF9-BEA7-6B0DC00A6949}" destId="{9B7B66F8-90B7-463C-8F07-5C65AF7F9DF9}" srcOrd="1" destOrd="0" parTransId="{8AFC0DE3-184B-4270-9244-4E09172C7E1D}" sibTransId="{8E738F9A-0463-4F1A-9B7F-59043DECB615}"/>
    <dgm:cxn modelId="{1C341814-6A83-4824-ABF9-F2BD2B7AB211}" type="presOf" srcId="{9B7B66F8-90B7-463C-8F07-5C65AF7F9DF9}" destId="{581EFFC0-18A9-4C84-AB77-2796007A1EAF}" srcOrd="0" destOrd="0" presId="urn:microsoft.com/office/officeart/2005/8/layout/vList5"/>
    <dgm:cxn modelId="{3E02BE72-CF98-4A39-A978-AE0E29565908}" srcId="{AF87467F-D77B-4BF9-BEA7-6B0DC00A6949}" destId="{9E038290-30D6-410A-BDD5-385590ECFCCE}" srcOrd="0" destOrd="0" parTransId="{9F845802-7F09-4362-950D-CD98A0FB6090}" sibTransId="{A06181D3-C31D-4128-A7D9-0961E88A06D7}"/>
    <dgm:cxn modelId="{15228265-2265-451C-8974-B5A977EA40F9}" type="presOf" srcId="{AD0C3B2B-A065-4111-B1D9-427CEFCA5A3E}" destId="{2BB1293F-1DAD-42FC-A559-D5827C0CB72A}" srcOrd="0" destOrd="0" presId="urn:microsoft.com/office/officeart/2005/8/layout/vList5"/>
    <dgm:cxn modelId="{2644B1FF-3142-4104-BFDE-DC9E964DF212}" type="presOf" srcId="{AF87467F-D77B-4BF9-BEA7-6B0DC00A6949}" destId="{3B205666-F8A1-4DA4-90AB-2A5509741232}" srcOrd="0" destOrd="0" presId="urn:microsoft.com/office/officeart/2005/8/layout/vList5"/>
    <dgm:cxn modelId="{B9CD825D-60D2-4584-B387-6D425F9107FF}" type="presOf" srcId="{9E038290-30D6-410A-BDD5-385590ECFCCE}" destId="{4C40051F-698E-45E2-A66C-AFCF0AFFD188}" srcOrd="0" destOrd="0" presId="urn:microsoft.com/office/officeart/2005/8/layout/vList5"/>
    <dgm:cxn modelId="{86F982F8-5F24-475C-AE73-C5CECEAA9AD1}" srcId="{AF87467F-D77B-4BF9-BEA7-6B0DC00A6949}" destId="{AD0C3B2B-A065-4111-B1D9-427CEFCA5A3E}" srcOrd="2" destOrd="0" parTransId="{FDA1D7AA-04D0-4B4D-805C-466EF7C1C81A}" sibTransId="{100EF075-AC1F-47A6-87C9-676A21E8E0DB}"/>
    <dgm:cxn modelId="{93D8219F-DF40-4953-B827-D4CDEF758BE9}" type="presParOf" srcId="{3B205666-F8A1-4DA4-90AB-2A5509741232}" destId="{588EC8F4-30C4-41DC-97F8-F5B6BCB5AAA4}" srcOrd="0" destOrd="0" presId="urn:microsoft.com/office/officeart/2005/8/layout/vList5"/>
    <dgm:cxn modelId="{9AD79B34-C537-4201-9E38-7A3A7328762B}" type="presParOf" srcId="{588EC8F4-30C4-41DC-97F8-F5B6BCB5AAA4}" destId="{4C40051F-698E-45E2-A66C-AFCF0AFFD188}" srcOrd="0" destOrd="0" presId="urn:microsoft.com/office/officeart/2005/8/layout/vList5"/>
    <dgm:cxn modelId="{2BA0B0AF-D60D-4C7C-87FE-8C155D2A0318}" type="presParOf" srcId="{3B205666-F8A1-4DA4-90AB-2A5509741232}" destId="{88102FAE-F90D-475A-B671-69798886D554}" srcOrd="1" destOrd="0" presId="urn:microsoft.com/office/officeart/2005/8/layout/vList5"/>
    <dgm:cxn modelId="{A8D1FB1C-1A3A-474C-95B9-07F84C4BE2C4}" type="presParOf" srcId="{3B205666-F8A1-4DA4-90AB-2A5509741232}" destId="{02B7DCF1-18BB-43C9-A012-3F38A9DCD11A}" srcOrd="2" destOrd="0" presId="urn:microsoft.com/office/officeart/2005/8/layout/vList5"/>
    <dgm:cxn modelId="{82734B06-9A38-4528-BEE2-7BF0325E98C0}" type="presParOf" srcId="{02B7DCF1-18BB-43C9-A012-3F38A9DCD11A}" destId="{581EFFC0-18A9-4C84-AB77-2796007A1EAF}" srcOrd="0" destOrd="0" presId="urn:microsoft.com/office/officeart/2005/8/layout/vList5"/>
    <dgm:cxn modelId="{DEDB040B-72E9-4DBB-B023-E76894CF2D46}" type="presParOf" srcId="{3B205666-F8A1-4DA4-90AB-2A5509741232}" destId="{8F57897B-1AFF-49E6-BA09-60C7D5D0B8A0}" srcOrd="3" destOrd="0" presId="urn:microsoft.com/office/officeart/2005/8/layout/vList5"/>
    <dgm:cxn modelId="{CAB00886-408C-4802-8CFA-CBEE54CBB389}" type="presParOf" srcId="{3B205666-F8A1-4DA4-90AB-2A5509741232}" destId="{CA69E52B-1908-4CA1-979B-1DC644FC3678}" srcOrd="4" destOrd="0" presId="urn:microsoft.com/office/officeart/2005/8/layout/vList5"/>
    <dgm:cxn modelId="{0F14C46B-68FE-47C2-8684-480F4D6B7D98}" type="presParOf" srcId="{CA69E52B-1908-4CA1-979B-1DC644FC3678}" destId="{2BB1293F-1DAD-42FC-A559-D5827C0CB72A}" srcOrd="0"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B91AD3-C659-4115-B6E8-70AF9F8B33EB}" type="doc">
      <dgm:prSet loTypeId="urn:microsoft.com/office/officeart/2005/8/layout/pyramid2" loCatId="pyramid" qsTypeId="urn:microsoft.com/office/officeart/2005/8/quickstyle/simple1#4" qsCatId="simple" csTypeId="urn:microsoft.com/office/officeart/2005/8/colors/accent1_2#4" csCatId="accent1" phldr="1"/>
      <dgm:spPr/>
      <dgm:t>
        <a:bodyPr/>
        <a:lstStyle/>
        <a:p>
          <a:endParaRPr lang="es-ES"/>
        </a:p>
      </dgm:t>
    </dgm:pt>
    <dgm:pt modelId="{7D9BE793-F5FE-41B8-88BB-311E40401FEE}">
      <dgm:prSet custT="1"/>
      <dgm:spPr/>
      <dgm:t>
        <a:bodyPr/>
        <a:lstStyle/>
        <a:p>
          <a:pPr rtl="0"/>
          <a:r>
            <a:rPr lang="es-AR" sz="2000" dirty="0" smtClean="0"/>
            <a:t>El proyecto es una propuesta de solución a determinado problema, que además…</a:t>
          </a:r>
          <a:endParaRPr lang="es-AR" sz="2000" dirty="0"/>
        </a:p>
      </dgm:t>
    </dgm:pt>
    <dgm:pt modelId="{7959DBCE-EC69-4E78-8192-BD6FCCE20EC3}" type="parTrans" cxnId="{DFC910EF-977B-425C-99DB-CB1B34A14B69}">
      <dgm:prSet/>
      <dgm:spPr/>
      <dgm:t>
        <a:bodyPr/>
        <a:lstStyle/>
        <a:p>
          <a:endParaRPr lang="es-ES"/>
        </a:p>
      </dgm:t>
    </dgm:pt>
    <dgm:pt modelId="{A66B4023-73E3-4D55-BEC7-0BC339AB81E1}" type="sibTrans" cxnId="{DFC910EF-977B-425C-99DB-CB1B34A14B69}">
      <dgm:prSet/>
      <dgm:spPr/>
      <dgm:t>
        <a:bodyPr/>
        <a:lstStyle/>
        <a:p>
          <a:endParaRPr lang="es-ES"/>
        </a:p>
      </dgm:t>
    </dgm:pt>
    <dgm:pt modelId="{69A4D053-1449-4E6E-B310-7F77D24EEEBF}">
      <dgm:prSet custT="1"/>
      <dgm:spPr/>
      <dgm:t>
        <a:bodyPr/>
        <a:lstStyle/>
        <a:p>
          <a:pPr rtl="0"/>
          <a:r>
            <a:rPr lang="es-AR" sz="2000" dirty="0" smtClean="0"/>
            <a:t>Es prolongado en el tiempo.</a:t>
          </a:r>
          <a:r>
            <a:rPr lang="es-ES" sz="2000" dirty="0" smtClean="0"/>
            <a:t> </a:t>
          </a:r>
          <a:endParaRPr lang="es-ES" sz="2000" dirty="0"/>
        </a:p>
      </dgm:t>
    </dgm:pt>
    <dgm:pt modelId="{291B5705-217B-4CAF-82F2-104BAEF554C6}" type="parTrans" cxnId="{9AB192C4-A15A-448D-97FD-FD0A4D755FFF}">
      <dgm:prSet/>
      <dgm:spPr/>
      <dgm:t>
        <a:bodyPr/>
        <a:lstStyle/>
        <a:p>
          <a:endParaRPr lang="es-ES"/>
        </a:p>
      </dgm:t>
    </dgm:pt>
    <dgm:pt modelId="{B3F1B037-E5C2-4C6C-9C03-5D1B70709FBB}" type="sibTrans" cxnId="{9AB192C4-A15A-448D-97FD-FD0A4D755FFF}">
      <dgm:prSet/>
      <dgm:spPr/>
      <dgm:t>
        <a:bodyPr/>
        <a:lstStyle/>
        <a:p>
          <a:endParaRPr lang="es-ES"/>
        </a:p>
      </dgm:t>
    </dgm:pt>
    <dgm:pt modelId="{0BF27DCC-CA1A-4A48-B34C-DC5960EDD3A8}">
      <dgm:prSet custT="1"/>
      <dgm:spPr/>
      <dgm:t>
        <a:bodyPr/>
        <a:lstStyle/>
        <a:p>
          <a:pPr rtl="0"/>
          <a:r>
            <a:rPr lang="es-AR" sz="2000" dirty="0" smtClean="0"/>
            <a:t>Implica algún grado de diseño.</a:t>
          </a:r>
          <a:endParaRPr lang="es-ES" sz="2000" dirty="0"/>
        </a:p>
      </dgm:t>
    </dgm:pt>
    <dgm:pt modelId="{B302595C-1647-476E-B754-8725AF62B449}" type="parTrans" cxnId="{DBA1EB5C-A34D-4328-A944-DA7D268628B8}">
      <dgm:prSet/>
      <dgm:spPr/>
      <dgm:t>
        <a:bodyPr/>
        <a:lstStyle/>
        <a:p>
          <a:endParaRPr lang="es-ES"/>
        </a:p>
      </dgm:t>
    </dgm:pt>
    <dgm:pt modelId="{DC8BBCDE-A1CA-4598-BB95-709F7A59FAF4}" type="sibTrans" cxnId="{DBA1EB5C-A34D-4328-A944-DA7D268628B8}">
      <dgm:prSet/>
      <dgm:spPr/>
      <dgm:t>
        <a:bodyPr/>
        <a:lstStyle/>
        <a:p>
          <a:endParaRPr lang="es-ES"/>
        </a:p>
      </dgm:t>
    </dgm:pt>
    <dgm:pt modelId="{3D0AB263-0240-45CF-A296-984BC50CAEBE}" type="pres">
      <dgm:prSet presAssocID="{EFB91AD3-C659-4115-B6E8-70AF9F8B33EB}" presName="compositeShape" presStyleCnt="0">
        <dgm:presLayoutVars>
          <dgm:dir/>
          <dgm:resizeHandles/>
        </dgm:presLayoutVars>
      </dgm:prSet>
      <dgm:spPr/>
      <dgm:t>
        <a:bodyPr/>
        <a:lstStyle/>
        <a:p>
          <a:endParaRPr lang="es-ES"/>
        </a:p>
      </dgm:t>
    </dgm:pt>
    <dgm:pt modelId="{8E7F589F-1E70-43C8-A949-D1E644C6799A}" type="pres">
      <dgm:prSet presAssocID="{EFB91AD3-C659-4115-B6E8-70AF9F8B33EB}" presName="pyramid" presStyleLbl="node1" presStyleIdx="0" presStyleCnt="1"/>
      <dgm:spPr/>
    </dgm:pt>
    <dgm:pt modelId="{E4C46FB1-B76F-46BE-B46B-94E462AEC1A7}" type="pres">
      <dgm:prSet presAssocID="{EFB91AD3-C659-4115-B6E8-70AF9F8B33EB}" presName="theList" presStyleCnt="0"/>
      <dgm:spPr/>
    </dgm:pt>
    <dgm:pt modelId="{8D2168BF-F047-4A3C-9D50-A2FAA8990A86}" type="pres">
      <dgm:prSet presAssocID="{7D9BE793-F5FE-41B8-88BB-311E40401FEE}" presName="aNode" presStyleLbl="fgAcc1" presStyleIdx="0" presStyleCnt="3" custScaleX="216082" custLinFactNeighborX="-1982" custLinFactNeighborY="12284">
        <dgm:presLayoutVars>
          <dgm:bulletEnabled val="1"/>
        </dgm:presLayoutVars>
      </dgm:prSet>
      <dgm:spPr/>
      <dgm:t>
        <a:bodyPr/>
        <a:lstStyle/>
        <a:p>
          <a:endParaRPr lang="es-ES"/>
        </a:p>
      </dgm:t>
    </dgm:pt>
    <dgm:pt modelId="{0C7B7F08-1D1F-4D88-8698-56BE7836FB18}" type="pres">
      <dgm:prSet presAssocID="{7D9BE793-F5FE-41B8-88BB-311E40401FEE}" presName="aSpace" presStyleCnt="0"/>
      <dgm:spPr/>
    </dgm:pt>
    <dgm:pt modelId="{413E150D-32A5-43ED-974D-13F0825391F2}" type="pres">
      <dgm:prSet presAssocID="{69A4D053-1449-4E6E-B310-7F77D24EEEBF}" presName="aNode" presStyleLbl="fgAcc1" presStyleIdx="1" presStyleCnt="3" custScaleX="211301" custLinFactNeighborX="-2366" custLinFactNeighborY="72454">
        <dgm:presLayoutVars>
          <dgm:bulletEnabled val="1"/>
        </dgm:presLayoutVars>
      </dgm:prSet>
      <dgm:spPr/>
      <dgm:t>
        <a:bodyPr/>
        <a:lstStyle/>
        <a:p>
          <a:endParaRPr lang="es-ES"/>
        </a:p>
      </dgm:t>
    </dgm:pt>
    <dgm:pt modelId="{F3E514D6-0037-48EB-94F8-55165DDF8CC2}" type="pres">
      <dgm:prSet presAssocID="{69A4D053-1449-4E6E-B310-7F77D24EEEBF}" presName="aSpace" presStyleCnt="0"/>
      <dgm:spPr/>
    </dgm:pt>
    <dgm:pt modelId="{CB0E9455-9BD7-41D2-A2B8-FB6322D80E2A}" type="pres">
      <dgm:prSet presAssocID="{0BF27DCC-CA1A-4A48-B34C-DC5960EDD3A8}" presName="aNode" presStyleLbl="fgAcc1" presStyleIdx="2" presStyleCnt="3" custScaleX="205393" custLinFactY="4078" custLinFactNeighborX="-2537" custLinFactNeighborY="100000">
        <dgm:presLayoutVars>
          <dgm:bulletEnabled val="1"/>
        </dgm:presLayoutVars>
      </dgm:prSet>
      <dgm:spPr/>
      <dgm:t>
        <a:bodyPr/>
        <a:lstStyle/>
        <a:p>
          <a:endParaRPr lang="es-ES"/>
        </a:p>
      </dgm:t>
    </dgm:pt>
    <dgm:pt modelId="{FAB726EB-CC82-4280-8CAD-7E347483D0AD}" type="pres">
      <dgm:prSet presAssocID="{0BF27DCC-CA1A-4A48-B34C-DC5960EDD3A8}" presName="aSpace" presStyleCnt="0"/>
      <dgm:spPr/>
    </dgm:pt>
  </dgm:ptLst>
  <dgm:cxnLst>
    <dgm:cxn modelId="{C6650E20-88A8-4BDE-8498-F2835E3F4348}" type="presOf" srcId="{EFB91AD3-C659-4115-B6E8-70AF9F8B33EB}" destId="{3D0AB263-0240-45CF-A296-984BC50CAEBE}" srcOrd="0" destOrd="0" presId="urn:microsoft.com/office/officeart/2005/8/layout/pyramid2"/>
    <dgm:cxn modelId="{A509400F-C911-47B1-B1C1-D5673417F8CE}" type="presOf" srcId="{7D9BE793-F5FE-41B8-88BB-311E40401FEE}" destId="{8D2168BF-F047-4A3C-9D50-A2FAA8990A86}" srcOrd="0" destOrd="0" presId="urn:microsoft.com/office/officeart/2005/8/layout/pyramid2"/>
    <dgm:cxn modelId="{35C2125C-8D0D-49E4-89B8-D2B418038B89}" type="presOf" srcId="{69A4D053-1449-4E6E-B310-7F77D24EEEBF}" destId="{413E150D-32A5-43ED-974D-13F0825391F2}" srcOrd="0" destOrd="0" presId="urn:microsoft.com/office/officeart/2005/8/layout/pyramid2"/>
    <dgm:cxn modelId="{9AB192C4-A15A-448D-97FD-FD0A4D755FFF}" srcId="{EFB91AD3-C659-4115-B6E8-70AF9F8B33EB}" destId="{69A4D053-1449-4E6E-B310-7F77D24EEEBF}" srcOrd="1" destOrd="0" parTransId="{291B5705-217B-4CAF-82F2-104BAEF554C6}" sibTransId="{B3F1B037-E5C2-4C6C-9C03-5D1B70709FBB}"/>
    <dgm:cxn modelId="{DBA1EB5C-A34D-4328-A944-DA7D268628B8}" srcId="{EFB91AD3-C659-4115-B6E8-70AF9F8B33EB}" destId="{0BF27DCC-CA1A-4A48-B34C-DC5960EDD3A8}" srcOrd="2" destOrd="0" parTransId="{B302595C-1647-476E-B754-8725AF62B449}" sibTransId="{DC8BBCDE-A1CA-4598-BB95-709F7A59FAF4}"/>
    <dgm:cxn modelId="{DFC910EF-977B-425C-99DB-CB1B34A14B69}" srcId="{EFB91AD3-C659-4115-B6E8-70AF9F8B33EB}" destId="{7D9BE793-F5FE-41B8-88BB-311E40401FEE}" srcOrd="0" destOrd="0" parTransId="{7959DBCE-EC69-4E78-8192-BD6FCCE20EC3}" sibTransId="{A66B4023-73E3-4D55-BEC7-0BC339AB81E1}"/>
    <dgm:cxn modelId="{500E6D1F-6706-4FFE-B151-9F85AAC74F13}" type="presOf" srcId="{0BF27DCC-CA1A-4A48-B34C-DC5960EDD3A8}" destId="{CB0E9455-9BD7-41D2-A2B8-FB6322D80E2A}" srcOrd="0" destOrd="0" presId="urn:microsoft.com/office/officeart/2005/8/layout/pyramid2"/>
    <dgm:cxn modelId="{59B79E19-5949-4662-81C0-A939378B8E9E}" type="presParOf" srcId="{3D0AB263-0240-45CF-A296-984BC50CAEBE}" destId="{8E7F589F-1E70-43C8-A949-D1E644C6799A}" srcOrd="0" destOrd="0" presId="urn:microsoft.com/office/officeart/2005/8/layout/pyramid2"/>
    <dgm:cxn modelId="{3382A692-1CA3-4B3E-AF22-46016AEF7758}" type="presParOf" srcId="{3D0AB263-0240-45CF-A296-984BC50CAEBE}" destId="{E4C46FB1-B76F-46BE-B46B-94E462AEC1A7}" srcOrd="1" destOrd="0" presId="urn:microsoft.com/office/officeart/2005/8/layout/pyramid2"/>
    <dgm:cxn modelId="{95131B14-2671-4FB3-9DDF-83384C3C5FE2}" type="presParOf" srcId="{E4C46FB1-B76F-46BE-B46B-94E462AEC1A7}" destId="{8D2168BF-F047-4A3C-9D50-A2FAA8990A86}" srcOrd="0" destOrd="0" presId="urn:microsoft.com/office/officeart/2005/8/layout/pyramid2"/>
    <dgm:cxn modelId="{8152F385-3204-4834-B2E7-1A38D2CA70D2}" type="presParOf" srcId="{E4C46FB1-B76F-46BE-B46B-94E462AEC1A7}" destId="{0C7B7F08-1D1F-4D88-8698-56BE7836FB18}" srcOrd="1" destOrd="0" presId="urn:microsoft.com/office/officeart/2005/8/layout/pyramid2"/>
    <dgm:cxn modelId="{9B5292E1-3F52-4167-8250-0DD1DC82BC9C}" type="presParOf" srcId="{E4C46FB1-B76F-46BE-B46B-94E462AEC1A7}" destId="{413E150D-32A5-43ED-974D-13F0825391F2}" srcOrd="2" destOrd="0" presId="urn:microsoft.com/office/officeart/2005/8/layout/pyramid2"/>
    <dgm:cxn modelId="{8DADAFEA-B37F-4800-A82E-C5571D78AFBE}" type="presParOf" srcId="{E4C46FB1-B76F-46BE-B46B-94E462AEC1A7}" destId="{F3E514D6-0037-48EB-94F8-55165DDF8CC2}" srcOrd="3" destOrd="0" presId="urn:microsoft.com/office/officeart/2005/8/layout/pyramid2"/>
    <dgm:cxn modelId="{EC78455A-6F9A-43AD-A8B2-38D1BAA8BAE6}" type="presParOf" srcId="{E4C46FB1-B76F-46BE-B46B-94E462AEC1A7}" destId="{CB0E9455-9BD7-41D2-A2B8-FB6322D80E2A}" srcOrd="4" destOrd="0" presId="urn:microsoft.com/office/officeart/2005/8/layout/pyramid2"/>
    <dgm:cxn modelId="{DCDA255F-CAD0-4662-9896-FCA06A50C198}" type="presParOf" srcId="{E4C46FB1-B76F-46BE-B46B-94E462AEC1A7}" destId="{FAB726EB-CC82-4280-8CAD-7E347483D0AD}" srcOrd="5" destOrd="0" presId="urn:microsoft.com/office/officeart/2005/8/layout/pyramid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AEA50F-FC30-41D6-B18B-E31231712E2D}" type="doc">
      <dgm:prSet loTypeId="urn:microsoft.com/office/officeart/2005/8/layout/pyramid2" loCatId="pyramid" qsTypeId="urn:microsoft.com/office/officeart/2005/8/quickstyle/simple1#5" qsCatId="simple" csTypeId="urn:microsoft.com/office/officeart/2005/8/colors/accent1_2#5" csCatId="accent1" phldr="1"/>
      <dgm:spPr/>
      <dgm:t>
        <a:bodyPr/>
        <a:lstStyle/>
        <a:p>
          <a:endParaRPr lang="es-ES"/>
        </a:p>
      </dgm:t>
    </dgm:pt>
    <dgm:pt modelId="{55F2DDFC-A5CA-4635-A3B8-6D440BF81F5A}">
      <dgm:prSet custT="1"/>
      <dgm:spPr/>
      <dgm:t>
        <a:bodyPr/>
        <a:lstStyle/>
        <a:p>
          <a:pPr rtl="0"/>
          <a:r>
            <a:rPr lang="es-AR" sz="2200" dirty="0" smtClean="0"/>
            <a:t>Puede incluir o no la implementación.</a:t>
          </a:r>
          <a:endParaRPr lang="es-ES" sz="2200" dirty="0"/>
        </a:p>
      </dgm:t>
    </dgm:pt>
    <dgm:pt modelId="{0D7E0175-60B5-46F7-8D73-3CC542589161}" type="parTrans" cxnId="{1A7B8D9D-9E6F-49CA-B0DD-E3415FDDFB3F}">
      <dgm:prSet/>
      <dgm:spPr/>
      <dgm:t>
        <a:bodyPr/>
        <a:lstStyle/>
        <a:p>
          <a:endParaRPr lang="es-ES"/>
        </a:p>
      </dgm:t>
    </dgm:pt>
    <dgm:pt modelId="{483D5783-70F8-4461-91D2-F70B9E076E15}" type="sibTrans" cxnId="{1A7B8D9D-9E6F-49CA-B0DD-E3415FDDFB3F}">
      <dgm:prSet/>
      <dgm:spPr/>
      <dgm:t>
        <a:bodyPr/>
        <a:lstStyle/>
        <a:p>
          <a:endParaRPr lang="es-ES"/>
        </a:p>
      </dgm:t>
    </dgm:pt>
    <dgm:pt modelId="{3BAC1060-8032-49F3-8A40-6F5FA9E3C871}">
      <dgm:prSet custT="1"/>
      <dgm:spPr/>
      <dgm:t>
        <a:bodyPr/>
        <a:lstStyle/>
        <a:p>
          <a:pPr rtl="0"/>
          <a:r>
            <a:rPr lang="es-AR" sz="2000" dirty="0" smtClean="0"/>
            <a:t>Genera productos diversos: tesinas, dispositivos, modelos, programas informáticos, etc.</a:t>
          </a:r>
          <a:r>
            <a:rPr lang="es-ES" sz="2000" dirty="0" smtClean="0"/>
            <a:t> </a:t>
          </a:r>
          <a:endParaRPr lang="es-ES" sz="2000" dirty="0"/>
        </a:p>
      </dgm:t>
    </dgm:pt>
    <dgm:pt modelId="{2CECA750-2F30-4768-B78A-4BFF01B1DEC7}" type="parTrans" cxnId="{7DC9A3C8-91A4-4196-84DB-294B254B74E5}">
      <dgm:prSet/>
      <dgm:spPr/>
      <dgm:t>
        <a:bodyPr/>
        <a:lstStyle/>
        <a:p>
          <a:endParaRPr lang="es-ES"/>
        </a:p>
      </dgm:t>
    </dgm:pt>
    <dgm:pt modelId="{6BFBCB43-1FC7-4C8A-9AD8-70220CDEB38B}" type="sibTrans" cxnId="{7DC9A3C8-91A4-4196-84DB-294B254B74E5}">
      <dgm:prSet/>
      <dgm:spPr/>
      <dgm:t>
        <a:bodyPr/>
        <a:lstStyle/>
        <a:p>
          <a:endParaRPr lang="es-ES"/>
        </a:p>
      </dgm:t>
    </dgm:pt>
    <dgm:pt modelId="{66CA303D-BE99-4226-A0E8-B1CE7D90E1A7}">
      <dgm:prSet custT="1"/>
      <dgm:spPr/>
      <dgm:t>
        <a:bodyPr/>
        <a:lstStyle/>
        <a:p>
          <a:pPr rtl="0"/>
          <a:r>
            <a:rPr lang="es-AR" sz="2200" dirty="0" smtClean="0"/>
            <a:t>Incluye fases y actividades diversas:</a:t>
          </a:r>
          <a:endParaRPr lang="es-AR" sz="2200" dirty="0"/>
        </a:p>
      </dgm:t>
    </dgm:pt>
    <dgm:pt modelId="{C35CB332-0E12-4F6D-92F0-90C2215D1146}" type="parTrans" cxnId="{2B6931ED-DCC5-44ED-A7AA-3DD6E96A708A}">
      <dgm:prSet/>
      <dgm:spPr/>
      <dgm:t>
        <a:bodyPr/>
        <a:lstStyle/>
        <a:p>
          <a:endParaRPr lang="es-ES"/>
        </a:p>
      </dgm:t>
    </dgm:pt>
    <dgm:pt modelId="{C9D1041D-3BC5-440B-A511-CB21CEA248D6}" type="sibTrans" cxnId="{2B6931ED-DCC5-44ED-A7AA-3DD6E96A708A}">
      <dgm:prSet/>
      <dgm:spPr/>
      <dgm:t>
        <a:bodyPr/>
        <a:lstStyle/>
        <a:p>
          <a:endParaRPr lang="es-ES"/>
        </a:p>
      </dgm:t>
    </dgm:pt>
    <dgm:pt modelId="{6EF5E5B2-00DE-493E-B89E-354963E72C30}" type="pres">
      <dgm:prSet presAssocID="{7FAEA50F-FC30-41D6-B18B-E31231712E2D}" presName="compositeShape" presStyleCnt="0">
        <dgm:presLayoutVars>
          <dgm:dir/>
          <dgm:resizeHandles/>
        </dgm:presLayoutVars>
      </dgm:prSet>
      <dgm:spPr/>
      <dgm:t>
        <a:bodyPr/>
        <a:lstStyle/>
        <a:p>
          <a:endParaRPr lang="es-ES"/>
        </a:p>
      </dgm:t>
    </dgm:pt>
    <dgm:pt modelId="{895CDA5E-1F25-4688-A15D-0C806378D7BE}" type="pres">
      <dgm:prSet presAssocID="{7FAEA50F-FC30-41D6-B18B-E31231712E2D}" presName="pyramid" presStyleLbl="node1" presStyleIdx="0" presStyleCnt="1" custScaleX="80784"/>
      <dgm:spPr/>
    </dgm:pt>
    <dgm:pt modelId="{9EA347BD-6A27-4279-BFBB-22971EEE819E}" type="pres">
      <dgm:prSet presAssocID="{7FAEA50F-FC30-41D6-B18B-E31231712E2D}" presName="theList" presStyleCnt="0"/>
      <dgm:spPr/>
    </dgm:pt>
    <dgm:pt modelId="{C03594BF-2449-4AC5-8B33-F401CFD0F8D1}" type="pres">
      <dgm:prSet presAssocID="{55F2DDFC-A5CA-4635-A3B8-6D440BF81F5A}" presName="aNode" presStyleLbl="fgAcc1" presStyleIdx="0" presStyleCnt="3" custScaleX="169723">
        <dgm:presLayoutVars>
          <dgm:bulletEnabled val="1"/>
        </dgm:presLayoutVars>
      </dgm:prSet>
      <dgm:spPr/>
      <dgm:t>
        <a:bodyPr/>
        <a:lstStyle/>
        <a:p>
          <a:endParaRPr lang="es-ES"/>
        </a:p>
      </dgm:t>
    </dgm:pt>
    <dgm:pt modelId="{4AA6FCA5-8494-43D0-9CC8-2A2477845E50}" type="pres">
      <dgm:prSet presAssocID="{55F2DDFC-A5CA-4635-A3B8-6D440BF81F5A}" presName="aSpace" presStyleCnt="0"/>
      <dgm:spPr/>
    </dgm:pt>
    <dgm:pt modelId="{86AFD2D7-379E-4B91-A335-4D0E664DAB8B}" type="pres">
      <dgm:prSet presAssocID="{3BAC1060-8032-49F3-8A40-6F5FA9E3C871}" presName="aNode" presStyleLbl="fgAcc1" presStyleIdx="1" presStyleCnt="3" custScaleX="168760">
        <dgm:presLayoutVars>
          <dgm:bulletEnabled val="1"/>
        </dgm:presLayoutVars>
      </dgm:prSet>
      <dgm:spPr/>
      <dgm:t>
        <a:bodyPr/>
        <a:lstStyle/>
        <a:p>
          <a:endParaRPr lang="es-ES"/>
        </a:p>
      </dgm:t>
    </dgm:pt>
    <dgm:pt modelId="{708924B6-1611-4E8A-A1D2-C636DC244ACA}" type="pres">
      <dgm:prSet presAssocID="{3BAC1060-8032-49F3-8A40-6F5FA9E3C871}" presName="aSpace" presStyleCnt="0"/>
      <dgm:spPr/>
    </dgm:pt>
    <dgm:pt modelId="{B543BB98-6A70-40C5-AD27-BAE137871E70}" type="pres">
      <dgm:prSet presAssocID="{66CA303D-BE99-4226-A0E8-B1CE7D90E1A7}" presName="aNode" presStyleLbl="fgAcc1" presStyleIdx="2" presStyleCnt="3" custScaleX="168416">
        <dgm:presLayoutVars>
          <dgm:bulletEnabled val="1"/>
        </dgm:presLayoutVars>
      </dgm:prSet>
      <dgm:spPr/>
      <dgm:t>
        <a:bodyPr/>
        <a:lstStyle/>
        <a:p>
          <a:endParaRPr lang="es-ES"/>
        </a:p>
      </dgm:t>
    </dgm:pt>
    <dgm:pt modelId="{7B912467-7390-441D-A34A-ED2214093C6C}" type="pres">
      <dgm:prSet presAssocID="{66CA303D-BE99-4226-A0E8-B1CE7D90E1A7}" presName="aSpace" presStyleCnt="0"/>
      <dgm:spPr/>
    </dgm:pt>
  </dgm:ptLst>
  <dgm:cxnLst>
    <dgm:cxn modelId="{05A072E0-05D2-4FE7-A75C-0477D8E4ED27}" type="presOf" srcId="{3BAC1060-8032-49F3-8A40-6F5FA9E3C871}" destId="{86AFD2D7-379E-4B91-A335-4D0E664DAB8B}" srcOrd="0" destOrd="0" presId="urn:microsoft.com/office/officeart/2005/8/layout/pyramid2"/>
    <dgm:cxn modelId="{2B6931ED-DCC5-44ED-A7AA-3DD6E96A708A}" srcId="{7FAEA50F-FC30-41D6-B18B-E31231712E2D}" destId="{66CA303D-BE99-4226-A0E8-B1CE7D90E1A7}" srcOrd="2" destOrd="0" parTransId="{C35CB332-0E12-4F6D-92F0-90C2215D1146}" sibTransId="{C9D1041D-3BC5-440B-A511-CB21CEA248D6}"/>
    <dgm:cxn modelId="{7DC9A3C8-91A4-4196-84DB-294B254B74E5}" srcId="{7FAEA50F-FC30-41D6-B18B-E31231712E2D}" destId="{3BAC1060-8032-49F3-8A40-6F5FA9E3C871}" srcOrd="1" destOrd="0" parTransId="{2CECA750-2F30-4768-B78A-4BFF01B1DEC7}" sibTransId="{6BFBCB43-1FC7-4C8A-9AD8-70220CDEB38B}"/>
    <dgm:cxn modelId="{D3EBC96F-BF7E-444E-8BFF-42C7A2FDAB9D}" type="presOf" srcId="{7FAEA50F-FC30-41D6-B18B-E31231712E2D}" destId="{6EF5E5B2-00DE-493E-B89E-354963E72C30}" srcOrd="0" destOrd="0" presId="urn:microsoft.com/office/officeart/2005/8/layout/pyramid2"/>
    <dgm:cxn modelId="{FF725AE6-9638-4668-984F-0D3D2976136F}" type="presOf" srcId="{66CA303D-BE99-4226-A0E8-B1CE7D90E1A7}" destId="{B543BB98-6A70-40C5-AD27-BAE137871E70}" srcOrd="0" destOrd="0" presId="urn:microsoft.com/office/officeart/2005/8/layout/pyramid2"/>
    <dgm:cxn modelId="{1A7B8D9D-9E6F-49CA-B0DD-E3415FDDFB3F}" srcId="{7FAEA50F-FC30-41D6-B18B-E31231712E2D}" destId="{55F2DDFC-A5CA-4635-A3B8-6D440BF81F5A}" srcOrd="0" destOrd="0" parTransId="{0D7E0175-60B5-46F7-8D73-3CC542589161}" sibTransId="{483D5783-70F8-4461-91D2-F70B9E076E15}"/>
    <dgm:cxn modelId="{AD6C6B54-3662-4351-8C87-77E2AA90D372}" type="presOf" srcId="{55F2DDFC-A5CA-4635-A3B8-6D440BF81F5A}" destId="{C03594BF-2449-4AC5-8B33-F401CFD0F8D1}" srcOrd="0" destOrd="0" presId="urn:microsoft.com/office/officeart/2005/8/layout/pyramid2"/>
    <dgm:cxn modelId="{38947821-1C62-4EA5-B853-63E4E408AFEF}" type="presParOf" srcId="{6EF5E5B2-00DE-493E-B89E-354963E72C30}" destId="{895CDA5E-1F25-4688-A15D-0C806378D7BE}" srcOrd="0" destOrd="0" presId="urn:microsoft.com/office/officeart/2005/8/layout/pyramid2"/>
    <dgm:cxn modelId="{AB6987C1-C2FC-47E0-852F-29A7D63A0C68}" type="presParOf" srcId="{6EF5E5B2-00DE-493E-B89E-354963E72C30}" destId="{9EA347BD-6A27-4279-BFBB-22971EEE819E}" srcOrd="1" destOrd="0" presId="urn:microsoft.com/office/officeart/2005/8/layout/pyramid2"/>
    <dgm:cxn modelId="{F5265792-660E-41F1-A106-8C60694623E7}" type="presParOf" srcId="{9EA347BD-6A27-4279-BFBB-22971EEE819E}" destId="{C03594BF-2449-4AC5-8B33-F401CFD0F8D1}" srcOrd="0" destOrd="0" presId="urn:microsoft.com/office/officeart/2005/8/layout/pyramid2"/>
    <dgm:cxn modelId="{0EF77DF0-381B-4A58-99FA-351185C19550}" type="presParOf" srcId="{9EA347BD-6A27-4279-BFBB-22971EEE819E}" destId="{4AA6FCA5-8494-43D0-9CC8-2A2477845E50}" srcOrd="1" destOrd="0" presId="urn:microsoft.com/office/officeart/2005/8/layout/pyramid2"/>
    <dgm:cxn modelId="{0FC24769-A1AE-4094-B025-8A882EFA52FD}" type="presParOf" srcId="{9EA347BD-6A27-4279-BFBB-22971EEE819E}" destId="{86AFD2D7-379E-4B91-A335-4D0E664DAB8B}" srcOrd="2" destOrd="0" presId="urn:microsoft.com/office/officeart/2005/8/layout/pyramid2"/>
    <dgm:cxn modelId="{BEFE5306-9844-4F3B-9702-DCCF0F36B950}" type="presParOf" srcId="{9EA347BD-6A27-4279-BFBB-22971EEE819E}" destId="{708924B6-1611-4E8A-A1D2-C636DC244ACA}" srcOrd="3" destOrd="0" presId="urn:microsoft.com/office/officeart/2005/8/layout/pyramid2"/>
    <dgm:cxn modelId="{6A06B502-30C2-4435-A6FC-D5111C5E6EC4}" type="presParOf" srcId="{9EA347BD-6A27-4279-BFBB-22971EEE819E}" destId="{B543BB98-6A70-40C5-AD27-BAE137871E70}" srcOrd="4" destOrd="0" presId="urn:microsoft.com/office/officeart/2005/8/layout/pyramid2"/>
    <dgm:cxn modelId="{DC33C81F-2731-4922-866E-7BA9FE24DB43}" type="presParOf" srcId="{9EA347BD-6A27-4279-BFBB-22971EEE819E}" destId="{7B912467-7390-441D-A34A-ED2214093C6C}" srcOrd="5" destOrd="0" presId="urn:microsoft.com/office/officeart/2005/8/layout/pyramid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BF2344-3D39-4014-8FD7-D6DE4484BD2F}" type="doc">
      <dgm:prSet loTypeId="urn:microsoft.com/office/officeart/2005/8/layout/hList1" loCatId="list" qsTypeId="urn:microsoft.com/office/officeart/2005/8/quickstyle/simple1#6" qsCatId="simple" csTypeId="urn:microsoft.com/office/officeart/2005/8/colors/accent1_2#6" csCatId="accent1" phldr="1"/>
      <dgm:spPr/>
      <dgm:t>
        <a:bodyPr/>
        <a:lstStyle/>
        <a:p>
          <a:endParaRPr lang="es-ES"/>
        </a:p>
      </dgm:t>
    </dgm:pt>
    <dgm:pt modelId="{720EF8B4-0DC9-49B2-90D2-006A339292B7}">
      <dgm:prSet phldrT="[Texto]" custT="1"/>
      <dgm:spPr/>
      <dgm:t>
        <a:bodyPr/>
        <a:lstStyle/>
        <a:p>
          <a:r>
            <a:rPr lang="es-ES" sz="2400" dirty="0" smtClean="0"/>
            <a:t>A diferencia del Aprendizaje basado en Proyectos</a:t>
          </a:r>
          <a:endParaRPr lang="es-ES" sz="2400" dirty="0"/>
        </a:p>
      </dgm:t>
    </dgm:pt>
    <dgm:pt modelId="{C1DCF7DD-4E56-4CF9-9328-A82BCF13AC31}" type="parTrans" cxnId="{09DEAA85-A6CE-46BB-A6C9-862A65241EBA}">
      <dgm:prSet/>
      <dgm:spPr/>
      <dgm:t>
        <a:bodyPr/>
        <a:lstStyle/>
        <a:p>
          <a:endParaRPr lang="es-ES"/>
        </a:p>
      </dgm:t>
    </dgm:pt>
    <dgm:pt modelId="{ACD13791-D50A-4498-AE92-A21ED932170F}" type="sibTrans" cxnId="{09DEAA85-A6CE-46BB-A6C9-862A65241EBA}">
      <dgm:prSet/>
      <dgm:spPr/>
      <dgm:t>
        <a:bodyPr/>
        <a:lstStyle/>
        <a:p>
          <a:endParaRPr lang="es-ES"/>
        </a:p>
      </dgm:t>
    </dgm:pt>
    <dgm:pt modelId="{61492E53-49E0-468A-9CD4-0F5383617532}">
      <dgm:prSet phldrT="[Texto]" custT="1"/>
      <dgm:spPr/>
      <dgm:t>
        <a:bodyPr/>
        <a:lstStyle/>
        <a:p>
          <a:pPr algn="l">
            <a:lnSpc>
              <a:spcPct val="100000"/>
            </a:lnSpc>
          </a:pPr>
          <a:r>
            <a:rPr lang="es-AR" sz="2000" dirty="0" smtClean="0"/>
            <a:t>No siempre articula temas con otras asignaturas</a:t>
          </a:r>
          <a:endParaRPr lang="es-ES" sz="2000" dirty="0"/>
        </a:p>
      </dgm:t>
    </dgm:pt>
    <dgm:pt modelId="{41102299-22B3-4D04-B7CE-97A196D75207}" type="parTrans" cxnId="{CD80F628-597A-4DCE-9BC5-71C541B45EED}">
      <dgm:prSet/>
      <dgm:spPr/>
      <dgm:t>
        <a:bodyPr/>
        <a:lstStyle/>
        <a:p>
          <a:endParaRPr lang="es-ES"/>
        </a:p>
      </dgm:t>
    </dgm:pt>
    <dgm:pt modelId="{F3D69439-74C8-4609-A210-C57B4FD706F9}" type="sibTrans" cxnId="{CD80F628-597A-4DCE-9BC5-71C541B45EED}">
      <dgm:prSet/>
      <dgm:spPr/>
      <dgm:t>
        <a:bodyPr/>
        <a:lstStyle/>
        <a:p>
          <a:endParaRPr lang="es-ES"/>
        </a:p>
      </dgm:t>
    </dgm:pt>
    <dgm:pt modelId="{C06E5B56-3301-4EC7-BDA2-B7A172F4F92F}">
      <dgm:prSet phldrT="[Texto]" custT="1"/>
      <dgm:spPr/>
      <dgm:t>
        <a:bodyPr/>
        <a:lstStyle/>
        <a:p>
          <a:pPr algn="l">
            <a:lnSpc>
              <a:spcPct val="100000"/>
            </a:lnSpc>
          </a:pPr>
          <a:r>
            <a:rPr lang="es-AR" sz="2000" dirty="0" smtClean="0"/>
            <a:t>No supone un trabajo prolongado</a:t>
          </a:r>
          <a:endParaRPr lang="es-ES" sz="2000" dirty="0" smtClean="0"/>
        </a:p>
      </dgm:t>
    </dgm:pt>
    <dgm:pt modelId="{22733AEF-4808-4076-BF5A-2B3ACEB0E407}" type="parTrans" cxnId="{B2792DD5-8A7D-4DC6-AD04-EAC6399B78C7}">
      <dgm:prSet/>
      <dgm:spPr/>
      <dgm:t>
        <a:bodyPr/>
        <a:lstStyle/>
        <a:p>
          <a:endParaRPr lang="es-ES"/>
        </a:p>
      </dgm:t>
    </dgm:pt>
    <dgm:pt modelId="{FE449570-65BA-4A58-830C-C437C132AF06}" type="sibTrans" cxnId="{B2792DD5-8A7D-4DC6-AD04-EAC6399B78C7}">
      <dgm:prSet/>
      <dgm:spPr/>
      <dgm:t>
        <a:bodyPr/>
        <a:lstStyle/>
        <a:p>
          <a:endParaRPr lang="es-ES"/>
        </a:p>
      </dgm:t>
    </dgm:pt>
    <dgm:pt modelId="{BEA2E9E0-D11F-4BA6-A9DD-B963D81546A2}">
      <dgm:prSet phldrT="[Texto]" custT="1"/>
      <dgm:spPr/>
      <dgm:t>
        <a:bodyPr/>
        <a:lstStyle/>
        <a:p>
          <a:pPr algn="l">
            <a:lnSpc>
              <a:spcPct val="100000"/>
            </a:lnSpc>
          </a:pPr>
          <a:r>
            <a:rPr lang="es-ES" sz="2000" dirty="0" smtClean="0"/>
            <a:t>No necesariamente incluye fases y actividades diversas. </a:t>
          </a:r>
        </a:p>
      </dgm:t>
    </dgm:pt>
    <dgm:pt modelId="{B782EC11-CBC1-4229-839D-C54C2B066997}" type="parTrans" cxnId="{ECE7CECD-0708-4B92-AA5A-2FC16FAE060F}">
      <dgm:prSet/>
      <dgm:spPr/>
      <dgm:t>
        <a:bodyPr/>
        <a:lstStyle/>
        <a:p>
          <a:endParaRPr lang="es-ES"/>
        </a:p>
      </dgm:t>
    </dgm:pt>
    <dgm:pt modelId="{9BB24B1E-A6DF-46C0-9428-EEFB069C5B4B}" type="sibTrans" cxnId="{ECE7CECD-0708-4B92-AA5A-2FC16FAE060F}">
      <dgm:prSet/>
      <dgm:spPr/>
      <dgm:t>
        <a:bodyPr/>
        <a:lstStyle/>
        <a:p>
          <a:endParaRPr lang="es-ES"/>
        </a:p>
      </dgm:t>
    </dgm:pt>
    <dgm:pt modelId="{4A4F7D7A-B8FA-4DD5-B8B3-4BDDE460B55B}" type="pres">
      <dgm:prSet presAssocID="{06BF2344-3D39-4014-8FD7-D6DE4484BD2F}" presName="Name0" presStyleCnt="0">
        <dgm:presLayoutVars>
          <dgm:dir/>
          <dgm:animLvl val="lvl"/>
          <dgm:resizeHandles val="exact"/>
        </dgm:presLayoutVars>
      </dgm:prSet>
      <dgm:spPr/>
      <dgm:t>
        <a:bodyPr/>
        <a:lstStyle/>
        <a:p>
          <a:endParaRPr lang="es-ES"/>
        </a:p>
      </dgm:t>
    </dgm:pt>
    <dgm:pt modelId="{6180A4BC-472A-4294-A8D8-ADB7BB6CFABC}" type="pres">
      <dgm:prSet presAssocID="{720EF8B4-0DC9-49B2-90D2-006A339292B7}" presName="composite" presStyleCnt="0"/>
      <dgm:spPr/>
    </dgm:pt>
    <dgm:pt modelId="{47CA383E-BE06-4F8C-93B0-6378DF2C4278}" type="pres">
      <dgm:prSet presAssocID="{720EF8B4-0DC9-49B2-90D2-006A339292B7}" presName="parTx" presStyleLbl="alignNode1" presStyleIdx="0" presStyleCnt="1" custScaleY="77083">
        <dgm:presLayoutVars>
          <dgm:chMax val="0"/>
          <dgm:chPref val="0"/>
          <dgm:bulletEnabled val="1"/>
        </dgm:presLayoutVars>
      </dgm:prSet>
      <dgm:spPr/>
      <dgm:t>
        <a:bodyPr/>
        <a:lstStyle/>
        <a:p>
          <a:endParaRPr lang="es-ES"/>
        </a:p>
      </dgm:t>
    </dgm:pt>
    <dgm:pt modelId="{51BF4BC5-82BD-460C-9753-2873DCBD417C}" type="pres">
      <dgm:prSet presAssocID="{720EF8B4-0DC9-49B2-90D2-006A339292B7}" presName="desTx" presStyleLbl="alignAccFollowNode1" presStyleIdx="0" presStyleCnt="1">
        <dgm:presLayoutVars>
          <dgm:bulletEnabled val="1"/>
        </dgm:presLayoutVars>
      </dgm:prSet>
      <dgm:spPr/>
      <dgm:t>
        <a:bodyPr/>
        <a:lstStyle/>
        <a:p>
          <a:endParaRPr lang="es-ES"/>
        </a:p>
      </dgm:t>
    </dgm:pt>
  </dgm:ptLst>
  <dgm:cxnLst>
    <dgm:cxn modelId="{ECE7CECD-0708-4B92-AA5A-2FC16FAE060F}" srcId="{720EF8B4-0DC9-49B2-90D2-006A339292B7}" destId="{BEA2E9E0-D11F-4BA6-A9DD-B963D81546A2}" srcOrd="2" destOrd="0" parTransId="{B782EC11-CBC1-4229-839D-C54C2B066997}" sibTransId="{9BB24B1E-A6DF-46C0-9428-EEFB069C5B4B}"/>
    <dgm:cxn modelId="{09DEAA85-A6CE-46BB-A6C9-862A65241EBA}" srcId="{06BF2344-3D39-4014-8FD7-D6DE4484BD2F}" destId="{720EF8B4-0DC9-49B2-90D2-006A339292B7}" srcOrd="0" destOrd="0" parTransId="{C1DCF7DD-4E56-4CF9-9328-A82BCF13AC31}" sibTransId="{ACD13791-D50A-4498-AE92-A21ED932170F}"/>
    <dgm:cxn modelId="{B2792DD5-8A7D-4DC6-AD04-EAC6399B78C7}" srcId="{720EF8B4-0DC9-49B2-90D2-006A339292B7}" destId="{C06E5B56-3301-4EC7-BDA2-B7A172F4F92F}" srcOrd="1" destOrd="0" parTransId="{22733AEF-4808-4076-BF5A-2B3ACEB0E407}" sibTransId="{FE449570-65BA-4A58-830C-C437C132AF06}"/>
    <dgm:cxn modelId="{20D3B105-949E-4DF6-B578-088DB667025C}" type="presOf" srcId="{06BF2344-3D39-4014-8FD7-D6DE4484BD2F}" destId="{4A4F7D7A-B8FA-4DD5-B8B3-4BDDE460B55B}" srcOrd="0" destOrd="0" presId="urn:microsoft.com/office/officeart/2005/8/layout/hList1"/>
    <dgm:cxn modelId="{3EFFEFC9-E570-44F3-A36F-F80BCFF7DD99}" type="presOf" srcId="{BEA2E9E0-D11F-4BA6-A9DD-B963D81546A2}" destId="{51BF4BC5-82BD-460C-9753-2873DCBD417C}" srcOrd="0" destOrd="2" presId="urn:microsoft.com/office/officeart/2005/8/layout/hList1"/>
    <dgm:cxn modelId="{ACE8E9F0-369B-41A8-ACFC-B6394B6B2DB0}" type="presOf" srcId="{720EF8B4-0DC9-49B2-90D2-006A339292B7}" destId="{47CA383E-BE06-4F8C-93B0-6378DF2C4278}" srcOrd="0" destOrd="0" presId="urn:microsoft.com/office/officeart/2005/8/layout/hList1"/>
    <dgm:cxn modelId="{CD80F628-597A-4DCE-9BC5-71C541B45EED}" srcId="{720EF8B4-0DC9-49B2-90D2-006A339292B7}" destId="{61492E53-49E0-468A-9CD4-0F5383617532}" srcOrd="0" destOrd="0" parTransId="{41102299-22B3-4D04-B7CE-97A196D75207}" sibTransId="{F3D69439-74C8-4609-A210-C57B4FD706F9}"/>
    <dgm:cxn modelId="{BFAEA556-A359-49BD-A619-91035986657C}" type="presOf" srcId="{61492E53-49E0-468A-9CD4-0F5383617532}" destId="{51BF4BC5-82BD-460C-9753-2873DCBD417C}" srcOrd="0" destOrd="0" presId="urn:microsoft.com/office/officeart/2005/8/layout/hList1"/>
    <dgm:cxn modelId="{822E3085-1EE4-4F47-99C6-CAEB0790FAC2}" type="presOf" srcId="{C06E5B56-3301-4EC7-BDA2-B7A172F4F92F}" destId="{51BF4BC5-82BD-460C-9753-2873DCBD417C}" srcOrd="0" destOrd="1" presId="urn:microsoft.com/office/officeart/2005/8/layout/hList1"/>
    <dgm:cxn modelId="{A5097F48-DFF2-414F-9237-8A1B81C57BD5}" type="presParOf" srcId="{4A4F7D7A-B8FA-4DD5-B8B3-4BDDE460B55B}" destId="{6180A4BC-472A-4294-A8D8-ADB7BB6CFABC}" srcOrd="0" destOrd="0" presId="urn:microsoft.com/office/officeart/2005/8/layout/hList1"/>
    <dgm:cxn modelId="{96C496FB-CF6D-486E-A54B-F7D3B9BA2C1D}" type="presParOf" srcId="{6180A4BC-472A-4294-A8D8-ADB7BB6CFABC}" destId="{47CA383E-BE06-4F8C-93B0-6378DF2C4278}" srcOrd="0" destOrd="0" presId="urn:microsoft.com/office/officeart/2005/8/layout/hList1"/>
    <dgm:cxn modelId="{D829CAFF-1163-4A0E-B724-8C2FEBC84369}" type="presParOf" srcId="{6180A4BC-472A-4294-A8D8-ADB7BB6CFABC}" destId="{51BF4BC5-82BD-460C-9753-2873DCBD417C}" srcOrd="1" destOrd="0" presId="urn:microsoft.com/office/officeart/2005/8/layout/h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BF2344-3D39-4014-8FD7-D6DE4484BD2F}" type="doc">
      <dgm:prSet loTypeId="urn:microsoft.com/office/officeart/2005/8/layout/hList1" loCatId="list" qsTypeId="urn:microsoft.com/office/officeart/2005/8/quickstyle/simple1#7" qsCatId="simple" csTypeId="urn:microsoft.com/office/officeart/2005/8/colors/accent1_2#7" csCatId="accent1" phldr="1"/>
      <dgm:spPr/>
      <dgm:t>
        <a:bodyPr/>
        <a:lstStyle/>
        <a:p>
          <a:endParaRPr lang="es-ES"/>
        </a:p>
      </dgm:t>
    </dgm:pt>
    <dgm:pt modelId="{720EF8B4-0DC9-49B2-90D2-006A339292B7}">
      <dgm:prSet phldrT="[Texto]" custT="1"/>
      <dgm:spPr/>
      <dgm:t>
        <a:bodyPr/>
        <a:lstStyle/>
        <a:p>
          <a:r>
            <a:rPr lang="es-ES" sz="2400" dirty="0" smtClean="0"/>
            <a:t>A diferencia de los ejercicios</a:t>
          </a:r>
          <a:endParaRPr lang="es-ES" sz="2400" dirty="0"/>
        </a:p>
      </dgm:t>
    </dgm:pt>
    <dgm:pt modelId="{C1DCF7DD-4E56-4CF9-9328-A82BCF13AC31}" type="parTrans" cxnId="{09DEAA85-A6CE-46BB-A6C9-862A65241EBA}">
      <dgm:prSet/>
      <dgm:spPr/>
      <dgm:t>
        <a:bodyPr/>
        <a:lstStyle/>
        <a:p>
          <a:endParaRPr lang="es-ES"/>
        </a:p>
      </dgm:t>
    </dgm:pt>
    <dgm:pt modelId="{ACD13791-D50A-4498-AE92-A21ED932170F}" type="sibTrans" cxnId="{09DEAA85-A6CE-46BB-A6C9-862A65241EBA}">
      <dgm:prSet/>
      <dgm:spPr/>
      <dgm:t>
        <a:bodyPr/>
        <a:lstStyle/>
        <a:p>
          <a:endParaRPr lang="es-ES"/>
        </a:p>
      </dgm:t>
    </dgm:pt>
    <dgm:pt modelId="{61492E53-49E0-468A-9CD4-0F5383617532}">
      <dgm:prSet phldrT="[Texto]" custT="1"/>
      <dgm:spPr/>
      <dgm:t>
        <a:bodyPr/>
        <a:lstStyle/>
        <a:p>
          <a:pPr algn="l">
            <a:lnSpc>
              <a:spcPct val="100000"/>
            </a:lnSpc>
          </a:pPr>
          <a:r>
            <a:rPr lang="es-AR" sz="2000" dirty="0" smtClean="0"/>
            <a:t>No requiere de la aplicación mecánica de rutinas de procedimientos</a:t>
          </a:r>
          <a:endParaRPr lang="es-ES" sz="2000" dirty="0"/>
        </a:p>
      </dgm:t>
    </dgm:pt>
    <dgm:pt modelId="{41102299-22B3-4D04-B7CE-97A196D75207}" type="parTrans" cxnId="{CD80F628-597A-4DCE-9BC5-71C541B45EED}">
      <dgm:prSet/>
      <dgm:spPr/>
      <dgm:t>
        <a:bodyPr/>
        <a:lstStyle/>
        <a:p>
          <a:endParaRPr lang="es-ES"/>
        </a:p>
      </dgm:t>
    </dgm:pt>
    <dgm:pt modelId="{F3D69439-74C8-4609-A210-C57B4FD706F9}" type="sibTrans" cxnId="{CD80F628-597A-4DCE-9BC5-71C541B45EED}">
      <dgm:prSet/>
      <dgm:spPr/>
      <dgm:t>
        <a:bodyPr/>
        <a:lstStyle/>
        <a:p>
          <a:endParaRPr lang="es-ES"/>
        </a:p>
      </dgm:t>
    </dgm:pt>
    <dgm:pt modelId="{C06E5B56-3301-4EC7-BDA2-B7A172F4F92F}">
      <dgm:prSet phldrT="[Texto]" custT="1"/>
      <dgm:spPr/>
      <dgm:t>
        <a:bodyPr/>
        <a:lstStyle/>
        <a:p>
          <a:pPr algn="l">
            <a:lnSpc>
              <a:spcPct val="100000"/>
            </a:lnSpc>
          </a:pPr>
          <a:r>
            <a:rPr lang="es-AR" sz="2000" dirty="0" smtClean="0"/>
            <a:t>No tiene una única solución</a:t>
          </a:r>
          <a:endParaRPr lang="es-ES" sz="2000" dirty="0" smtClean="0"/>
        </a:p>
      </dgm:t>
    </dgm:pt>
    <dgm:pt modelId="{22733AEF-4808-4076-BF5A-2B3ACEB0E407}" type="parTrans" cxnId="{B2792DD5-8A7D-4DC6-AD04-EAC6399B78C7}">
      <dgm:prSet/>
      <dgm:spPr/>
      <dgm:t>
        <a:bodyPr/>
        <a:lstStyle/>
        <a:p>
          <a:endParaRPr lang="es-ES"/>
        </a:p>
      </dgm:t>
    </dgm:pt>
    <dgm:pt modelId="{FE449570-65BA-4A58-830C-C437C132AF06}" type="sibTrans" cxnId="{B2792DD5-8A7D-4DC6-AD04-EAC6399B78C7}">
      <dgm:prSet/>
      <dgm:spPr/>
      <dgm:t>
        <a:bodyPr/>
        <a:lstStyle/>
        <a:p>
          <a:endParaRPr lang="es-ES"/>
        </a:p>
      </dgm:t>
    </dgm:pt>
    <dgm:pt modelId="{BEA2E9E0-D11F-4BA6-A9DD-B963D81546A2}">
      <dgm:prSet phldrT="[Texto]" custT="1"/>
      <dgm:spPr/>
      <dgm:t>
        <a:bodyPr/>
        <a:lstStyle/>
        <a:p>
          <a:pPr algn="l">
            <a:lnSpc>
              <a:spcPct val="100000"/>
            </a:lnSpc>
          </a:pPr>
          <a:r>
            <a:rPr lang="es-ES" sz="2000" dirty="0" smtClean="0"/>
            <a:t>Se presenta en un contexto determinado. </a:t>
          </a:r>
        </a:p>
      </dgm:t>
    </dgm:pt>
    <dgm:pt modelId="{B782EC11-CBC1-4229-839D-C54C2B066997}" type="parTrans" cxnId="{ECE7CECD-0708-4B92-AA5A-2FC16FAE060F}">
      <dgm:prSet/>
      <dgm:spPr/>
      <dgm:t>
        <a:bodyPr/>
        <a:lstStyle/>
        <a:p>
          <a:endParaRPr lang="es-ES"/>
        </a:p>
      </dgm:t>
    </dgm:pt>
    <dgm:pt modelId="{9BB24B1E-A6DF-46C0-9428-EEFB069C5B4B}" type="sibTrans" cxnId="{ECE7CECD-0708-4B92-AA5A-2FC16FAE060F}">
      <dgm:prSet/>
      <dgm:spPr/>
      <dgm:t>
        <a:bodyPr/>
        <a:lstStyle/>
        <a:p>
          <a:endParaRPr lang="es-ES"/>
        </a:p>
      </dgm:t>
    </dgm:pt>
    <dgm:pt modelId="{4A4F7D7A-B8FA-4DD5-B8B3-4BDDE460B55B}" type="pres">
      <dgm:prSet presAssocID="{06BF2344-3D39-4014-8FD7-D6DE4484BD2F}" presName="Name0" presStyleCnt="0">
        <dgm:presLayoutVars>
          <dgm:dir/>
          <dgm:animLvl val="lvl"/>
          <dgm:resizeHandles val="exact"/>
        </dgm:presLayoutVars>
      </dgm:prSet>
      <dgm:spPr/>
      <dgm:t>
        <a:bodyPr/>
        <a:lstStyle/>
        <a:p>
          <a:endParaRPr lang="es-ES"/>
        </a:p>
      </dgm:t>
    </dgm:pt>
    <dgm:pt modelId="{6180A4BC-472A-4294-A8D8-ADB7BB6CFABC}" type="pres">
      <dgm:prSet presAssocID="{720EF8B4-0DC9-49B2-90D2-006A339292B7}" presName="composite" presStyleCnt="0"/>
      <dgm:spPr/>
    </dgm:pt>
    <dgm:pt modelId="{47CA383E-BE06-4F8C-93B0-6378DF2C4278}" type="pres">
      <dgm:prSet presAssocID="{720EF8B4-0DC9-49B2-90D2-006A339292B7}" presName="parTx" presStyleLbl="alignNode1" presStyleIdx="0" presStyleCnt="1" custScaleY="77083">
        <dgm:presLayoutVars>
          <dgm:chMax val="0"/>
          <dgm:chPref val="0"/>
          <dgm:bulletEnabled val="1"/>
        </dgm:presLayoutVars>
      </dgm:prSet>
      <dgm:spPr/>
      <dgm:t>
        <a:bodyPr/>
        <a:lstStyle/>
        <a:p>
          <a:endParaRPr lang="es-ES"/>
        </a:p>
      </dgm:t>
    </dgm:pt>
    <dgm:pt modelId="{51BF4BC5-82BD-460C-9753-2873DCBD417C}" type="pres">
      <dgm:prSet presAssocID="{720EF8B4-0DC9-49B2-90D2-006A339292B7}" presName="desTx" presStyleLbl="alignAccFollowNode1" presStyleIdx="0" presStyleCnt="1">
        <dgm:presLayoutVars>
          <dgm:bulletEnabled val="1"/>
        </dgm:presLayoutVars>
      </dgm:prSet>
      <dgm:spPr/>
      <dgm:t>
        <a:bodyPr/>
        <a:lstStyle/>
        <a:p>
          <a:endParaRPr lang="es-ES"/>
        </a:p>
      </dgm:t>
    </dgm:pt>
  </dgm:ptLst>
  <dgm:cxnLst>
    <dgm:cxn modelId="{71006396-B501-4F8A-8D26-5508322F662A}" type="presOf" srcId="{C06E5B56-3301-4EC7-BDA2-B7A172F4F92F}" destId="{51BF4BC5-82BD-460C-9753-2873DCBD417C}" srcOrd="0" destOrd="1" presId="urn:microsoft.com/office/officeart/2005/8/layout/hList1"/>
    <dgm:cxn modelId="{ECE7CECD-0708-4B92-AA5A-2FC16FAE060F}" srcId="{720EF8B4-0DC9-49B2-90D2-006A339292B7}" destId="{BEA2E9E0-D11F-4BA6-A9DD-B963D81546A2}" srcOrd="2" destOrd="0" parTransId="{B782EC11-CBC1-4229-839D-C54C2B066997}" sibTransId="{9BB24B1E-A6DF-46C0-9428-EEFB069C5B4B}"/>
    <dgm:cxn modelId="{AF199276-20BA-4EA3-BEA3-BFF3E5FB0166}" type="presOf" srcId="{BEA2E9E0-D11F-4BA6-A9DD-B963D81546A2}" destId="{51BF4BC5-82BD-460C-9753-2873DCBD417C}" srcOrd="0" destOrd="2" presId="urn:microsoft.com/office/officeart/2005/8/layout/hList1"/>
    <dgm:cxn modelId="{09DEAA85-A6CE-46BB-A6C9-862A65241EBA}" srcId="{06BF2344-3D39-4014-8FD7-D6DE4484BD2F}" destId="{720EF8B4-0DC9-49B2-90D2-006A339292B7}" srcOrd="0" destOrd="0" parTransId="{C1DCF7DD-4E56-4CF9-9328-A82BCF13AC31}" sibTransId="{ACD13791-D50A-4498-AE92-A21ED932170F}"/>
    <dgm:cxn modelId="{B2792DD5-8A7D-4DC6-AD04-EAC6399B78C7}" srcId="{720EF8B4-0DC9-49B2-90D2-006A339292B7}" destId="{C06E5B56-3301-4EC7-BDA2-B7A172F4F92F}" srcOrd="1" destOrd="0" parTransId="{22733AEF-4808-4076-BF5A-2B3ACEB0E407}" sibTransId="{FE449570-65BA-4A58-830C-C437C132AF06}"/>
    <dgm:cxn modelId="{9CE93BC3-DDC9-4E1A-A0DE-8AB950211B92}" type="presOf" srcId="{06BF2344-3D39-4014-8FD7-D6DE4484BD2F}" destId="{4A4F7D7A-B8FA-4DD5-B8B3-4BDDE460B55B}" srcOrd="0" destOrd="0" presId="urn:microsoft.com/office/officeart/2005/8/layout/hList1"/>
    <dgm:cxn modelId="{34720E18-816B-4C9C-9665-7458CCC2ECDB}" type="presOf" srcId="{720EF8B4-0DC9-49B2-90D2-006A339292B7}" destId="{47CA383E-BE06-4F8C-93B0-6378DF2C4278}" srcOrd="0" destOrd="0" presId="urn:microsoft.com/office/officeart/2005/8/layout/hList1"/>
    <dgm:cxn modelId="{CD80F628-597A-4DCE-9BC5-71C541B45EED}" srcId="{720EF8B4-0DC9-49B2-90D2-006A339292B7}" destId="{61492E53-49E0-468A-9CD4-0F5383617532}" srcOrd="0" destOrd="0" parTransId="{41102299-22B3-4D04-B7CE-97A196D75207}" sibTransId="{F3D69439-74C8-4609-A210-C57B4FD706F9}"/>
    <dgm:cxn modelId="{571955CE-1EC8-4256-AB12-548F17519FDB}" type="presOf" srcId="{61492E53-49E0-468A-9CD4-0F5383617532}" destId="{51BF4BC5-82BD-460C-9753-2873DCBD417C}" srcOrd="0" destOrd="0" presId="urn:microsoft.com/office/officeart/2005/8/layout/hList1"/>
    <dgm:cxn modelId="{E86112D1-F607-4B4B-9BDC-7888233ACFD2}" type="presParOf" srcId="{4A4F7D7A-B8FA-4DD5-B8B3-4BDDE460B55B}" destId="{6180A4BC-472A-4294-A8D8-ADB7BB6CFABC}" srcOrd="0" destOrd="0" presId="urn:microsoft.com/office/officeart/2005/8/layout/hList1"/>
    <dgm:cxn modelId="{E0496008-728D-4D36-A958-617592E8831B}" type="presParOf" srcId="{6180A4BC-472A-4294-A8D8-ADB7BB6CFABC}" destId="{47CA383E-BE06-4F8C-93B0-6378DF2C4278}" srcOrd="0" destOrd="0" presId="urn:microsoft.com/office/officeart/2005/8/layout/hList1"/>
    <dgm:cxn modelId="{06DF9E42-DD7B-41CA-AA24-A5225F2BC317}" type="presParOf" srcId="{6180A4BC-472A-4294-A8D8-ADB7BB6CFABC}" destId="{51BF4BC5-82BD-460C-9753-2873DCBD417C}" srcOrd="1" destOrd="0" presId="urn:microsoft.com/office/officeart/2005/8/layout/hList1"/>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D4E6A3D-74CA-47DE-94E4-90D76ED96B8C}" type="doc">
      <dgm:prSet loTypeId="urn:microsoft.com/office/officeart/2005/8/layout/vList5" loCatId="list" qsTypeId="urn:microsoft.com/office/officeart/2005/8/quickstyle/simple1#8" qsCatId="simple" csTypeId="urn:microsoft.com/office/officeart/2005/8/colors/accent1_2#8" csCatId="accent1" phldr="1"/>
      <dgm:spPr/>
      <dgm:t>
        <a:bodyPr/>
        <a:lstStyle/>
        <a:p>
          <a:endParaRPr lang="es-ES"/>
        </a:p>
      </dgm:t>
    </dgm:pt>
    <dgm:pt modelId="{A309065E-2A7F-4B22-90C0-C5DCD00708DE}">
      <dgm:prSet/>
      <dgm:spPr/>
      <dgm:t>
        <a:bodyPr/>
        <a:lstStyle/>
        <a:p>
          <a:pPr rtl="0"/>
          <a:r>
            <a:rPr lang="es-AR" dirty="0" smtClean="0"/>
            <a:t>Presentación del caso.</a:t>
          </a:r>
          <a:endParaRPr lang="es-ES" dirty="0"/>
        </a:p>
      </dgm:t>
    </dgm:pt>
    <dgm:pt modelId="{0C39392C-BDA0-4DB1-A3AD-3D9B72F38135}" type="parTrans" cxnId="{D14EC53C-1238-4E6A-8ABE-90E1348EF142}">
      <dgm:prSet/>
      <dgm:spPr/>
      <dgm:t>
        <a:bodyPr/>
        <a:lstStyle/>
        <a:p>
          <a:endParaRPr lang="es-ES"/>
        </a:p>
      </dgm:t>
    </dgm:pt>
    <dgm:pt modelId="{715336B5-D496-4D3D-BA68-C1548AB00F20}" type="sibTrans" cxnId="{D14EC53C-1238-4E6A-8ABE-90E1348EF142}">
      <dgm:prSet/>
      <dgm:spPr/>
      <dgm:t>
        <a:bodyPr/>
        <a:lstStyle/>
        <a:p>
          <a:endParaRPr lang="es-ES"/>
        </a:p>
      </dgm:t>
    </dgm:pt>
    <dgm:pt modelId="{82AB1E85-732B-45BC-9D8E-D9E75CFC30DE}">
      <dgm:prSet/>
      <dgm:spPr/>
      <dgm:t>
        <a:bodyPr/>
        <a:lstStyle/>
        <a:p>
          <a:pPr rtl="0"/>
          <a:r>
            <a:rPr lang="es-AR" dirty="0" smtClean="0"/>
            <a:t>Trabajo individual de análisis.</a:t>
          </a:r>
          <a:endParaRPr lang="es-ES" dirty="0"/>
        </a:p>
      </dgm:t>
    </dgm:pt>
    <dgm:pt modelId="{246DB246-F731-441C-9E07-68BB99D59AA8}" type="parTrans" cxnId="{15ACAA33-A3AD-4BC1-9E97-F556BA19EFE9}">
      <dgm:prSet/>
      <dgm:spPr/>
      <dgm:t>
        <a:bodyPr/>
        <a:lstStyle/>
        <a:p>
          <a:endParaRPr lang="es-ES"/>
        </a:p>
      </dgm:t>
    </dgm:pt>
    <dgm:pt modelId="{F7601DF8-3A14-4C53-B526-EC924D790EA9}" type="sibTrans" cxnId="{15ACAA33-A3AD-4BC1-9E97-F556BA19EFE9}">
      <dgm:prSet/>
      <dgm:spPr/>
      <dgm:t>
        <a:bodyPr/>
        <a:lstStyle/>
        <a:p>
          <a:endParaRPr lang="es-ES"/>
        </a:p>
      </dgm:t>
    </dgm:pt>
    <dgm:pt modelId="{C0E7B980-B998-44AB-A64A-63451301275C}">
      <dgm:prSet/>
      <dgm:spPr/>
      <dgm:t>
        <a:bodyPr/>
        <a:lstStyle/>
        <a:p>
          <a:pPr rtl="0"/>
          <a:r>
            <a:rPr lang="es-AR" dirty="0" smtClean="0"/>
            <a:t>Discusión en pequeños grupos.</a:t>
          </a:r>
          <a:endParaRPr lang="es-ES" dirty="0"/>
        </a:p>
      </dgm:t>
    </dgm:pt>
    <dgm:pt modelId="{007D7C26-41D8-4365-A9E4-D998F0701D90}" type="parTrans" cxnId="{C9883977-B2B8-4510-899E-885FA4377CE9}">
      <dgm:prSet/>
      <dgm:spPr/>
      <dgm:t>
        <a:bodyPr/>
        <a:lstStyle/>
        <a:p>
          <a:endParaRPr lang="es-ES"/>
        </a:p>
      </dgm:t>
    </dgm:pt>
    <dgm:pt modelId="{B214C751-A89F-4594-A23E-4F4CFBF081F7}" type="sibTrans" cxnId="{C9883977-B2B8-4510-899E-885FA4377CE9}">
      <dgm:prSet/>
      <dgm:spPr/>
      <dgm:t>
        <a:bodyPr/>
        <a:lstStyle/>
        <a:p>
          <a:endParaRPr lang="es-ES"/>
        </a:p>
      </dgm:t>
    </dgm:pt>
    <dgm:pt modelId="{18BFC909-9C3B-498B-9B11-F930E1031753}">
      <dgm:prSet/>
      <dgm:spPr/>
      <dgm:t>
        <a:bodyPr/>
        <a:lstStyle/>
        <a:p>
          <a:pPr rtl="0"/>
          <a:r>
            <a:rPr lang="es-AR" dirty="0" smtClean="0"/>
            <a:t>Discusión en grupo completo.</a:t>
          </a:r>
          <a:endParaRPr lang="es-ES" dirty="0"/>
        </a:p>
      </dgm:t>
    </dgm:pt>
    <dgm:pt modelId="{B26963F7-7EDE-48D4-B630-C5C2301BC799}" type="parTrans" cxnId="{11D47A93-3B4E-49F9-8F23-FAE122E206C4}">
      <dgm:prSet/>
      <dgm:spPr/>
      <dgm:t>
        <a:bodyPr/>
        <a:lstStyle/>
        <a:p>
          <a:endParaRPr lang="es-ES"/>
        </a:p>
      </dgm:t>
    </dgm:pt>
    <dgm:pt modelId="{6C4B9001-B211-437A-88B7-E8D0B9197057}" type="sibTrans" cxnId="{11D47A93-3B4E-49F9-8F23-FAE122E206C4}">
      <dgm:prSet/>
      <dgm:spPr/>
      <dgm:t>
        <a:bodyPr/>
        <a:lstStyle/>
        <a:p>
          <a:endParaRPr lang="es-ES"/>
        </a:p>
      </dgm:t>
    </dgm:pt>
    <dgm:pt modelId="{ECF08B5B-F43D-4EDA-9912-71A8C9067BB9}" type="pres">
      <dgm:prSet presAssocID="{BD4E6A3D-74CA-47DE-94E4-90D76ED96B8C}" presName="Name0" presStyleCnt="0">
        <dgm:presLayoutVars>
          <dgm:dir/>
          <dgm:animLvl val="lvl"/>
          <dgm:resizeHandles val="exact"/>
        </dgm:presLayoutVars>
      </dgm:prSet>
      <dgm:spPr/>
      <dgm:t>
        <a:bodyPr/>
        <a:lstStyle/>
        <a:p>
          <a:endParaRPr lang="es-ES"/>
        </a:p>
      </dgm:t>
    </dgm:pt>
    <dgm:pt modelId="{2B8D1477-1DF6-4ECA-A9B3-EB21852FB4B5}" type="pres">
      <dgm:prSet presAssocID="{A309065E-2A7F-4B22-90C0-C5DCD00708DE}" presName="linNode" presStyleCnt="0"/>
      <dgm:spPr/>
    </dgm:pt>
    <dgm:pt modelId="{70E919BF-200E-44EA-A507-8980E3A196C9}" type="pres">
      <dgm:prSet presAssocID="{A309065E-2A7F-4B22-90C0-C5DCD00708DE}" presName="parentText" presStyleLbl="node1" presStyleIdx="0" presStyleCnt="4" custScaleX="218520">
        <dgm:presLayoutVars>
          <dgm:chMax val="1"/>
          <dgm:bulletEnabled val="1"/>
        </dgm:presLayoutVars>
      </dgm:prSet>
      <dgm:spPr/>
      <dgm:t>
        <a:bodyPr/>
        <a:lstStyle/>
        <a:p>
          <a:endParaRPr lang="es-ES"/>
        </a:p>
      </dgm:t>
    </dgm:pt>
    <dgm:pt modelId="{F37237E9-6CE5-41CE-91A9-8E620241BD99}" type="pres">
      <dgm:prSet presAssocID="{715336B5-D496-4D3D-BA68-C1548AB00F20}" presName="sp" presStyleCnt="0"/>
      <dgm:spPr/>
    </dgm:pt>
    <dgm:pt modelId="{219BC92C-BB76-4436-BC35-C665D0309087}" type="pres">
      <dgm:prSet presAssocID="{82AB1E85-732B-45BC-9D8E-D9E75CFC30DE}" presName="linNode" presStyleCnt="0"/>
      <dgm:spPr/>
    </dgm:pt>
    <dgm:pt modelId="{BF890036-D4CB-4F9E-A32D-95DB11BA79B4}" type="pres">
      <dgm:prSet presAssocID="{82AB1E85-732B-45BC-9D8E-D9E75CFC30DE}" presName="parentText" presStyleLbl="node1" presStyleIdx="1" presStyleCnt="4" custScaleX="218519">
        <dgm:presLayoutVars>
          <dgm:chMax val="1"/>
          <dgm:bulletEnabled val="1"/>
        </dgm:presLayoutVars>
      </dgm:prSet>
      <dgm:spPr/>
      <dgm:t>
        <a:bodyPr/>
        <a:lstStyle/>
        <a:p>
          <a:endParaRPr lang="es-ES"/>
        </a:p>
      </dgm:t>
    </dgm:pt>
    <dgm:pt modelId="{F04A5E50-879F-42AD-9440-A6A32A2BB606}" type="pres">
      <dgm:prSet presAssocID="{F7601DF8-3A14-4C53-B526-EC924D790EA9}" presName="sp" presStyleCnt="0"/>
      <dgm:spPr/>
    </dgm:pt>
    <dgm:pt modelId="{F384C13F-8E34-4A33-BB6E-2341C11A21D6}" type="pres">
      <dgm:prSet presAssocID="{C0E7B980-B998-44AB-A64A-63451301275C}" presName="linNode" presStyleCnt="0"/>
      <dgm:spPr/>
    </dgm:pt>
    <dgm:pt modelId="{7ABF8194-AA03-416B-9940-BAEA231C3F5C}" type="pres">
      <dgm:prSet presAssocID="{C0E7B980-B998-44AB-A64A-63451301275C}" presName="parentText" presStyleLbl="node1" presStyleIdx="2" presStyleCnt="4" custScaleX="218519">
        <dgm:presLayoutVars>
          <dgm:chMax val="1"/>
          <dgm:bulletEnabled val="1"/>
        </dgm:presLayoutVars>
      </dgm:prSet>
      <dgm:spPr/>
      <dgm:t>
        <a:bodyPr/>
        <a:lstStyle/>
        <a:p>
          <a:endParaRPr lang="es-ES"/>
        </a:p>
      </dgm:t>
    </dgm:pt>
    <dgm:pt modelId="{10BC287D-84EC-4D3B-A7F2-349469D07360}" type="pres">
      <dgm:prSet presAssocID="{B214C751-A89F-4594-A23E-4F4CFBF081F7}" presName="sp" presStyleCnt="0"/>
      <dgm:spPr/>
    </dgm:pt>
    <dgm:pt modelId="{B799B6FC-CF4F-4ABC-BD6D-523A45963249}" type="pres">
      <dgm:prSet presAssocID="{18BFC909-9C3B-498B-9B11-F930E1031753}" presName="linNode" presStyleCnt="0"/>
      <dgm:spPr/>
    </dgm:pt>
    <dgm:pt modelId="{9CAC8B57-65D1-480A-BECB-A8CFCC61EFD8}" type="pres">
      <dgm:prSet presAssocID="{18BFC909-9C3B-498B-9B11-F930E1031753}" presName="parentText" presStyleLbl="node1" presStyleIdx="3" presStyleCnt="4" custScaleX="218519">
        <dgm:presLayoutVars>
          <dgm:chMax val="1"/>
          <dgm:bulletEnabled val="1"/>
        </dgm:presLayoutVars>
      </dgm:prSet>
      <dgm:spPr/>
      <dgm:t>
        <a:bodyPr/>
        <a:lstStyle/>
        <a:p>
          <a:endParaRPr lang="es-ES"/>
        </a:p>
      </dgm:t>
    </dgm:pt>
  </dgm:ptLst>
  <dgm:cxnLst>
    <dgm:cxn modelId="{D14EC53C-1238-4E6A-8ABE-90E1348EF142}" srcId="{BD4E6A3D-74CA-47DE-94E4-90D76ED96B8C}" destId="{A309065E-2A7F-4B22-90C0-C5DCD00708DE}" srcOrd="0" destOrd="0" parTransId="{0C39392C-BDA0-4DB1-A3AD-3D9B72F38135}" sibTransId="{715336B5-D496-4D3D-BA68-C1548AB00F20}"/>
    <dgm:cxn modelId="{6142E91A-76ED-4287-9E49-B5BA1534A801}" type="presOf" srcId="{A309065E-2A7F-4B22-90C0-C5DCD00708DE}" destId="{70E919BF-200E-44EA-A507-8980E3A196C9}" srcOrd="0" destOrd="0" presId="urn:microsoft.com/office/officeart/2005/8/layout/vList5"/>
    <dgm:cxn modelId="{11D47A93-3B4E-49F9-8F23-FAE122E206C4}" srcId="{BD4E6A3D-74CA-47DE-94E4-90D76ED96B8C}" destId="{18BFC909-9C3B-498B-9B11-F930E1031753}" srcOrd="3" destOrd="0" parTransId="{B26963F7-7EDE-48D4-B630-C5C2301BC799}" sibTransId="{6C4B9001-B211-437A-88B7-E8D0B9197057}"/>
    <dgm:cxn modelId="{49878DD7-6433-4DF9-B836-53DBD4658381}" type="presOf" srcId="{C0E7B980-B998-44AB-A64A-63451301275C}" destId="{7ABF8194-AA03-416B-9940-BAEA231C3F5C}" srcOrd="0" destOrd="0" presId="urn:microsoft.com/office/officeart/2005/8/layout/vList5"/>
    <dgm:cxn modelId="{15ACAA33-A3AD-4BC1-9E97-F556BA19EFE9}" srcId="{BD4E6A3D-74CA-47DE-94E4-90D76ED96B8C}" destId="{82AB1E85-732B-45BC-9D8E-D9E75CFC30DE}" srcOrd="1" destOrd="0" parTransId="{246DB246-F731-441C-9E07-68BB99D59AA8}" sibTransId="{F7601DF8-3A14-4C53-B526-EC924D790EA9}"/>
    <dgm:cxn modelId="{109D0EDA-79F0-413E-B3A9-E73A3F97B036}" type="presOf" srcId="{BD4E6A3D-74CA-47DE-94E4-90D76ED96B8C}" destId="{ECF08B5B-F43D-4EDA-9912-71A8C9067BB9}" srcOrd="0" destOrd="0" presId="urn:microsoft.com/office/officeart/2005/8/layout/vList5"/>
    <dgm:cxn modelId="{ACD2D56D-FA3F-47BD-8FBC-64D9FBD6CA64}" type="presOf" srcId="{82AB1E85-732B-45BC-9D8E-D9E75CFC30DE}" destId="{BF890036-D4CB-4F9E-A32D-95DB11BA79B4}" srcOrd="0" destOrd="0" presId="urn:microsoft.com/office/officeart/2005/8/layout/vList5"/>
    <dgm:cxn modelId="{C9883977-B2B8-4510-899E-885FA4377CE9}" srcId="{BD4E6A3D-74CA-47DE-94E4-90D76ED96B8C}" destId="{C0E7B980-B998-44AB-A64A-63451301275C}" srcOrd="2" destOrd="0" parTransId="{007D7C26-41D8-4365-A9E4-D998F0701D90}" sibTransId="{B214C751-A89F-4594-A23E-4F4CFBF081F7}"/>
    <dgm:cxn modelId="{82136B43-5833-4B3C-BB9C-A27F3AD34BE0}" type="presOf" srcId="{18BFC909-9C3B-498B-9B11-F930E1031753}" destId="{9CAC8B57-65D1-480A-BECB-A8CFCC61EFD8}" srcOrd="0" destOrd="0" presId="urn:microsoft.com/office/officeart/2005/8/layout/vList5"/>
    <dgm:cxn modelId="{CBE00CCD-6B0B-4E9D-9E98-1197392A1F1F}" type="presParOf" srcId="{ECF08B5B-F43D-4EDA-9912-71A8C9067BB9}" destId="{2B8D1477-1DF6-4ECA-A9B3-EB21852FB4B5}" srcOrd="0" destOrd="0" presId="urn:microsoft.com/office/officeart/2005/8/layout/vList5"/>
    <dgm:cxn modelId="{A364A473-61E0-4890-8041-659D475B16FF}" type="presParOf" srcId="{2B8D1477-1DF6-4ECA-A9B3-EB21852FB4B5}" destId="{70E919BF-200E-44EA-A507-8980E3A196C9}" srcOrd="0" destOrd="0" presId="urn:microsoft.com/office/officeart/2005/8/layout/vList5"/>
    <dgm:cxn modelId="{6C87771B-F014-4F4A-9FF5-952D8E89140D}" type="presParOf" srcId="{ECF08B5B-F43D-4EDA-9912-71A8C9067BB9}" destId="{F37237E9-6CE5-41CE-91A9-8E620241BD99}" srcOrd="1" destOrd="0" presId="urn:microsoft.com/office/officeart/2005/8/layout/vList5"/>
    <dgm:cxn modelId="{403DB2A1-3ED5-413F-8B4C-D849FAB81CAC}" type="presParOf" srcId="{ECF08B5B-F43D-4EDA-9912-71A8C9067BB9}" destId="{219BC92C-BB76-4436-BC35-C665D0309087}" srcOrd="2" destOrd="0" presId="urn:microsoft.com/office/officeart/2005/8/layout/vList5"/>
    <dgm:cxn modelId="{86606B90-BF76-41B5-981A-F64DF07D3989}" type="presParOf" srcId="{219BC92C-BB76-4436-BC35-C665D0309087}" destId="{BF890036-D4CB-4F9E-A32D-95DB11BA79B4}" srcOrd="0" destOrd="0" presId="urn:microsoft.com/office/officeart/2005/8/layout/vList5"/>
    <dgm:cxn modelId="{47C662CE-43F5-4DF7-9AC7-F4BAC5B943EB}" type="presParOf" srcId="{ECF08B5B-F43D-4EDA-9912-71A8C9067BB9}" destId="{F04A5E50-879F-42AD-9440-A6A32A2BB606}" srcOrd="3" destOrd="0" presId="urn:microsoft.com/office/officeart/2005/8/layout/vList5"/>
    <dgm:cxn modelId="{4FCF3426-1EC6-48E1-869D-E981E4119157}" type="presParOf" srcId="{ECF08B5B-F43D-4EDA-9912-71A8C9067BB9}" destId="{F384C13F-8E34-4A33-BB6E-2341C11A21D6}" srcOrd="4" destOrd="0" presId="urn:microsoft.com/office/officeart/2005/8/layout/vList5"/>
    <dgm:cxn modelId="{EA610936-CCF7-425D-8914-F3F5146D6605}" type="presParOf" srcId="{F384C13F-8E34-4A33-BB6E-2341C11A21D6}" destId="{7ABF8194-AA03-416B-9940-BAEA231C3F5C}" srcOrd="0" destOrd="0" presId="urn:microsoft.com/office/officeart/2005/8/layout/vList5"/>
    <dgm:cxn modelId="{751CB6D1-4D54-4E57-9122-22A403CD3D4B}" type="presParOf" srcId="{ECF08B5B-F43D-4EDA-9912-71A8C9067BB9}" destId="{10BC287D-84EC-4D3B-A7F2-349469D07360}" srcOrd="5" destOrd="0" presId="urn:microsoft.com/office/officeart/2005/8/layout/vList5"/>
    <dgm:cxn modelId="{4CECD1A5-FB29-4D67-BECA-5A62B7D234E9}" type="presParOf" srcId="{ECF08B5B-F43D-4EDA-9912-71A8C9067BB9}" destId="{B799B6FC-CF4F-4ABC-BD6D-523A45963249}" srcOrd="6" destOrd="0" presId="urn:microsoft.com/office/officeart/2005/8/layout/vList5"/>
    <dgm:cxn modelId="{0A5D153B-34C7-469F-92F2-3F9D065BE870}" type="presParOf" srcId="{B799B6FC-CF4F-4ABC-BD6D-523A45963249}" destId="{9CAC8B57-65D1-480A-BECB-A8CFCC61EFD8}" srcOrd="0"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09E1051-B092-428F-8CF1-E9A491C932BB}" type="doc">
      <dgm:prSet loTypeId="urn:microsoft.com/office/officeart/2005/8/layout/vList3" loCatId="list" qsTypeId="urn:microsoft.com/office/officeart/2005/8/quickstyle/simple1#9" qsCatId="simple" csTypeId="urn:microsoft.com/office/officeart/2005/8/colors/accent1_2#9" csCatId="accent1" phldr="1"/>
      <dgm:spPr/>
      <dgm:t>
        <a:bodyPr/>
        <a:lstStyle/>
        <a:p>
          <a:endParaRPr lang="es-ES"/>
        </a:p>
      </dgm:t>
    </dgm:pt>
    <dgm:pt modelId="{600A16C6-581E-4F1B-99D4-4941B4F65C92}">
      <dgm:prSet/>
      <dgm:spPr/>
      <dgm:t>
        <a:bodyPr/>
        <a:lstStyle/>
        <a:p>
          <a:pPr rtl="0"/>
          <a:r>
            <a:rPr lang="es-ES" dirty="0" smtClean="0"/>
            <a:t>implica unión pero a la vez diferencia y jerarquización</a:t>
          </a:r>
          <a:endParaRPr lang="es-ES" dirty="0"/>
        </a:p>
      </dgm:t>
    </dgm:pt>
    <dgm:pt modelId="{CF2568A0-80FF-4A5F-B0A6-9CA2903039E0}" type="parTrans" cxnId="{5A2939AB-A796-4A61-A809-2E00F2D89F72}">
      <dgm:prSet/>
      <dgm:spPr/>
      <dgm:t>
        <a:bodyPr/>
        <a:lstStyle/>
        <a:p>
          <a:endParaRPr lang="es-ES"/>
        </a:p>
      </dgm:t>
    </dgm:pt>
    <dgm:pt modelId="{EB344C05-7777-4CD4-9B85-E34DAB2D5194}" type="sibTrans" cxnId="{5A2939AB-A796-4A61-A809-2E00F2D89F72}">
      <dgm:prSet/>
      <dgm:spPr/>
      <dgm:t>
        <a:bodyPr/>
        <a:lstStyle/>
        <a:p>
          <a:endParaRPr lang="es-ES"/>
        </a:p>
      </dgm:t>
    </dgm:pt>
    <dgm:pt modelId="{478FD1C5-755A-4021-95FA-32E9E30524D5}">
      <dgm:prSet/>
      <dgm:spPr/>
      <dgm:t>
        <a:bodyPr/>
        <a:lstStyle/>
        <a:p>
          <a:pPr rtl="0"/>
          <a:r>
            <a:rPr lang="es-ES" dirty="0" smtClean="0"/>
            <a:t>se propone en el proceso de enseñanza, no en la evaluación</a:t>
          </a:r>
          <a:endParaRPr lang="es-ES" dirty="0"/>
        </a:p>
      </dgm:t>
    </dgm:pt>
    <dgm:pt modelId="{B590BB28-260C-4DD8-8FAB-3CDD10712685}" type="parTrans" cxnId="{33D10FDC-1D57-4301-8180-C2D47D2AAE86}">
      <dgm:prSet/>
      <dgm:spPr/>
      <dgm:t>
        <a:bodyPr/>
        <a:lstStyle/>
        <a:p>
          <a:endParaRPr lang="es-ES"/>
        </a:p>
      </dgm:t>
    </dgm:pt>
    <dgm:pt modelId="{220F064E-3E7F-4DC4-9E14-A2DA03D4A889}" type="sibTrans" cxnId="{33D10FDC-1D57-4301-8180-C2D47D2AAE86}">
      <dgm:prSet/>
      <dgm:spPr/>
      <dgm:t>
        <a:bodyPr/>
        <a:lstStyle/>
        <a:p>
          <a:endParaRPr lang="es-ES"/>
        </a:p>
      </dgm:t>
    </dgm:pt>
    <dgm:pt modelId="{7CE05076-68EF-487E-89AF-29A170C8299B}">
      <dgm:prSet/>
      <dgm:spPr/>
      <dgm:t>
        <a:bodyPr/>
        <a:lstStyle/>
        <a:p>
          <a:pPr rtl="0"/>
          <a:r>
            <a:rPr lang="es-ES" dirty="0" smtClean="0"/>
            <a:t>las articulaciones pueden ser verticales u horizontales</a:t>
          </a:r>
          <a:endParaRPr lang="es-ES" dirty="0"/>
        </a:p>
      </dgm:t>
    </dgm:pt>
    <dgm:pt modelId="{135C3CC8-DAEF-470A-BF2C-2BE4CA908C08}" type="parTrans" cxnId="{95618282-EAB7-4C7F-910A-750908ACBD26}">
      <dgm:prSet/>
      <dgm:spPr/>
      <dgm:t>
        <a:bodyPr/>
        <a:lstStyle/>
        <a:p>
          <a:endParaRPr lang="es-ES"/>
        </a:p>
      </dgm:t>
    </dgm:pt>
    <dgm:pt modelId="{27510C03-C21D-4E94-A561-36BABEC74D7C}" type="sibTrans" cxnId="{95618282-EAB7-4C7F-910A-750908ACBD26}">
      <dgm:prSet/>
      <dgm:spPr/>
      <dgm:t>
        <a:bodyPr/>
        <a:lstStyle/>
        <a:p>
          <a:endParaRPr lang="es-ES"/>
        </a:p>
      </dgm:t>
    </dgm:pt>
    <dgm:pt modelId="{0202598D-604E-4434-9EAB-B1C37342C575}" type="pres">
      <dgm:prSet presAssocID="{309E1051-B092-428F-8CF1-E9A491C932BB}" presName="linearFlow" presStyleCnt="0">
        <dgm:presLayoutVars>
          <dgm:dir/>
          <dgm:resizeHandles val="exact"/>
        </dgm:presLayoutVars>
      </dgm:prSet>
      <dgm:spPr/>
      <dgm:t>
        <a:bodyPr/>
        <a:lstStyle/>
        <a:p>
          <a:endParaRPr lang="es-AR"/>
        </a:p>
      </dgm:t>
    </dgm:pt>
    <dgm:pt modelId="{C9948F44-4E54-4C94-8A09-2089D10E8B5C}" type="pres">
      <dgm:prSet presAssocID="{600A16C6-581E-4F1B-99D4-4941B4F65C92}" presName="composite" presStyleCnt="0"/>
      <dgm:spPr/>
    </dgm:pt>
    <dgm:pt modelId="{E72F1735-F62A-49EB-9FDA-8DAABD7960E9}" type="pres">
      <dgm:prSet presAssocID="{600A16C6-581E-4F1B-99D4-4941B4F65C92}" presName="imgShp" presStyleLbl="fgImgPlace1" presStyleIdx="0" presStyleCnt="3"/>
      <dgm:spPr>
        <a:blipFill rotWithShape="0">
          <a:blip xmlns:r="http://schemas.openxmlformats.org/officeDocument/2006/relationships" r:embed="rId1"/>
          <a:stretch>
            <a:fillRect/>
          </a:stretch>
        </a:blipFill>
      </dgm:spPr>
    </dgm:pt>
    <dgm:pt modelId="{51D11D68-7A80-483F-BFB5-8230454B1C1D}" type="pres">
      <dgm:prSet presAssocID="{600A16C6-581E-4F1B-99D4-4941B4F65C92}" presName="txShp" presStyleLbl="node1" presStyleIdx="0" presStyleCnt="3">
        <dgm:presLayoutVars>
          <dgm:bulletEnabled val="1"/>
        </dgm:presLayoutVars>
      </dgm:prSet>
      <dgm:spPr/>
      <dgm:t>
        <a:bodyPr/>
        <a:lstStyle/>
        <a:p>
          <a:endParaRPr lang="es-ES"/>
        </a:p>
      </dgm:t>
    </dgm:pt>
    <dgm:pt modelId="{7D9B111B-656C-4F2E-85F9-2E3BEC05EE28}" type="pres">
      <dgm:prSet presAssocID="{EB344C05-7777-4CD4-9B85-E34DAB2D5194}" presName="spacing" presStyleCnt="0"/>
      <dgm:spPr/>
    </dgm:pt>
    <dgm:pt modelId="{2397968A-662A-4F21-9DB1-6E722C424C1E}" type="pres">
      <dgm:prSet presAssocID="{478FD1C5-755A-4021-95FA-32E9E30524D5}" presName="composite" presStyleCnt="0"/>
      <dgm:spPr/>
    </dgm:pt>
    <dgm:pt modelId="{7FABCFC7-0F66-4ADE-BAB0-C10853664AFB}" type="pres">
      <dgm:prSet presAssocID="{478FD1C5-755A-4021-95FA-32E9E30524D5}" presName="imgShp" presStyleLbl="fgImgPlace1" presStyleIdx="1" presStyleCnt="3"/>
      <dgm:spPr>
        <a:blipFill rotWithShape="0">
          <a:blip xmlns:r="http://schemas.openxmlformats.org/officeDocument/2006/relationships" r:embed="rId2"/>
          <a:stretch>
            <a:fillRect/>
          </a:stretch>
        </a:blipFill>
      </dgm:spPr>
    </dgm:pt>
    <dgm:pt modelId="{1AAF2E29-28E2-4314-8617-BCD0D96262C1}" type="pres">
      <dgm:prSet presAssocID="{478FD1C5-755A-4021-95FA-32E9E30524D5}" presName="txShp" presStyleLbl="node1" presStyleIdx="1" presStyleCnt="3">
        <dgm:presLayoutVars>
          <dgm:bulletEnabled val="1"/>
        </dgm:presLayoutVars>
      </dgm:prSet>
      <dgm:spPr/>
      <dgm:t>
        <a:bodyPr/>
        <a:lstStyle/>
        <a:p>
          <a:endParaRPr lang="es-AR"/>
        </a:p>
      </dgm:t>
    </dgm:pt>
    <dgm:pt modelId="{042D1224-5BB4-4046-AFAA-32EA7EEC2C4A}" type="pres">
      <dgm:prSet presAssocID="{220F064E-3E7F-4DC4-9E14-A2DA03D4A889}" presName="spacing" presStyleCnt="0"/>
      <dgm:spPr/>
    </dgm:pt>
    <dgm:pt modelId="{C4AAE10E-274E-41AC-8414-75C80755E24E}" type="pres">
      <dgm:prSet presAssocID="{7CE05076-68EF-487E-89AF-29A170C8299B}" presName="composite" presStyleCnt="0"/>
      <dgm:spPr/>
    </dgm:pt>
    <dgm:pt modelId="{CFBABE36-021E-44DC-8CB2-A0A5B35BB390}" type="pres">
      <dgm:prSet presAssocID="{7CE05076-68EF-487E-89AF-29A170C8299B}" presName="imgShp" presStyleLbl="fgImgPlace1" presStyleIdx="2" presStyleCnt="3"/>
      <dgm:spPr>
        <a:blipFill rotWithShape="0">
          <a:blip xmlns:r="http://schemas.openxmlformats.org/officeDocument/2006/relationships" r:embed="rId3"/>
          <a:stretch>
            <a:fillRect/>
          </a:stretch>
        </a:blipFill>
      </dgm:spPr>
    </dgm:pt>
    <dgm:pt modelId="{B24EFB40-CBDC-4AF0-B66C-A4EE9E7460BA}" type="pres">
      <dgm:prSet presAssocID="{7CE05076-68EF-487E-89AF-29A170C8299B}" presName="txShp" presStyleLbl="node1" presStyleIdx="2" presStyleCnt="3">
        <dgm:presLayoutVars>
          <dgm:bulletEnabled val="1"/>
        </dgm:presLayoutVars>
      </dgm:prSet>
      <dgm:spPr/>
      <dgm:t>
        <a:bodyPr/>
        <a:lstStyle/>
        <a:p>
          <a:endParaRPr lang="es-ES"/>
        </a:p>
      </dgm:t>
    </dgm:pt>
  </dgm:ptLst>
  <dgm:cxnLst>
    <dgm:cxn modelId="{33D10FDC-1D57-4301-8180-C2D47D2AAE86}" srcId="{309E1051-B092-428F-8CF1-E9A491C932BB}" destId="{478FD1C5-755A-4021-95FA-32E9E30524D5}" srcOrd="1" destOrd="0" parTransId="{B590BB28-260C-4DD8-8FAB-3CDD10712685}" sibTransId="{220F064E-3E7F-4DC4-9E14-A2DA03D4A889}"/>
    <dgm:cxn modelId="{B269C145-D404-4E62-8114-1E9802B7858B}" type="presOf" srcId="{7CE05076-68EF-487E-89AF-29A170C8299B}" destId="{B24EFB40-CBDC-4AF0-B66C-A4EE9E7460BA}" srcOrd="0" destOrd="0" presId="urn:microsoft.com/office/officeart/2005/8/layout/vList3"/>
    <dgm:cxn modelId="{95618282-EAB7-4C7F-910A-750908ACBD26}" srcId="{309E1051-B092-428F-8CF1-E9A491C932BB}" destId="{7CE05076-68EF-487E-89AF-29A170C8299B}" srcOrd="2" destOrd="0" parTransId="{135C3CC8-DAEF-470A-BF2C-2BE4CA908C08}" sibTransId="{27510C03-C21D-4E94-A561-36BABEC74D7C}"/>
    <dgm:cxn modelId="{5A2939AB-A796-4A61-A809-2E00F2D89F72}" srcId="{309E1051-B092-428F-8CF1-E9A491C932BB}" destId="{600A16C6-581E-4F1B-99D4-4941B4F65C92}" srcOrd="0" destOrd="0" parTransId="{CF2568A0-80FF-4A5F-B0A6-9CA2903039E0}" sibTransId="{EB344C05-7777-4CD4-9B85-E34DAB2D5194}"/>
    <dgm:cxn modelId="{A8CD8543-954E-417F-B322-09B558D03176}" type="presOf" srcId="{600A16C6-581E-4F1B-99D4-4941B4F65C92}" destId="{51D11D68-7A80-483F-BFB5-8230454B1C1D}" srcOrd="0" destOrd="0" presId="urn:microsoft.com/office/officeart/2005/8/layout/vList3"/>
    <dgm:cxn modelId="{2B7924D3-4C5B-48DB-BF12-46109ECC32C1}" type="presOf" srcId="{309E1051-B092-428F-8CF1-E9A491C932BB}" destId="{0202598D-604E-4434-9EAB-B1C37342C575}" srcOrd="0" destOrd="0" presId="urn:microsoft.com/office/officeart/2005/8/layout/vList3"/>
    <dgm:cxn modelId="{818D64A5-923C-4E3F-866C-8A87E67F8FD2}" type="presOf" srcId="{478FD1C5-755A-4021-95FA-32E9E30524D5}" destId="{1AAF2E29-28E2-4314-8617-BCD0D96262C1}" srcOrd="0" destOrd="0" presId="urn:microsoft.com/office/officeart/2005/8/layout/vList3"/>
    <dgm:cxn modelId="{4861DFFC-E077-4733-972F-08C83FB864BD}" type="presParOf" srcId="{0202598D-604E-4434-9EAB-B1C37342C575}" destId="{C9948F44-4E54-4C94-8A09-2089D10E8B5C}" srcOrd="0" destOrd="0" presId="urn:microsoft.com/office/officeart/2005/8/layout/vList3"/>
    <dgm:cxn modelId="{F99BEF9F-8BAB-400D-9569-17129F9C945C}" type="presParOf" srcId="{C9948F44-4E54-4C94-8A09-2089D10E8B5C}" destId="{E72F1735-F62A-49EB-9FDA-8DAABD7960E9}" srcOrd="0" destOrd="0" presId="urn:microsoft.com/office/officeart/2005/8/layout/vList3"/>
    <dgm:cxn modelId="{32458DB1-4EAC-49A3-B222-CBAB2FCD1389}" type="presParOf" srcId="{C9948F44-4E54-4C94-8A09-2089D10E8B5C}" destId="{51D11D68-7A80-483F-BFB5-8230454B1C1D}" srcOrd="1" destOrd="0" presId="urn:microsoft.com/office/officeart/2005/8/layout/vList3"/>
    <dgm:cxn modelId="{CB64924A-78E4-437C-9EF8-86AE95179365}" type="presParOf" srcId="{0202598D-604E-4434-9EAB-B1C37342C575}" destId="{7D9B111B-656C-4F2E-85F9-2E3BEC05EE28}" srcOrd="1" destOrd="0" presId="urn:microsoft.com/office/officeart/2005/8/layout/vList3"/>
    <dgm:cxn modelId="{5C78BFF5-B721-4256-B8E4-4AF37CCF94C4}" type="presParOf" srcId="{0202598D-604E-4434-9EAB-B1C37342C575}" destId="{2397968A-662A-4F21-9DB1-6E722C424C1E}" srcOrd="2" destOrd="0" presId="urn:microsoft.com/office/officeart/2005/8/layout/vList3"/>
    <dgm:cxn modelId="{4F0EB77A-1EF0-40D4-AF92-56849129AA23}" type="presParOf" srcId="{2397968A-662A-4F21-9DB1-6E722C424C1E}" destId="{7FABCFC7-0F66-4ADE-BAB0-C10853664AFB}" srcOrd="0" destOrd="0" presId="urn:microsoft.com/office/officeart/2005/8/layout/vList3"/>
    <dgm:cxn modelId="{655C10DF-E12A-4464-BC01-D75AC59BB0F9}" type="presParOf" srcId="{2397968A-662A-4F21-9DB1-6E722C424C1E}" destId="{1AAF2E29-28E2-4314-8617-BCD0D96262C1}" srcOrd="1" destOrd="0" presId="urn:microsoft.com/office/officeart/2005/8/layout/vList3"/>
    <dgm:cxn modelId="{94BCF127-04B0-4B2C-9770-D480094425DE}" type="presParOf" srcId="{0202598D-604E-4434-9EAB-B1C37342C575}" destId="{042D1224-5BB4-4046-AFAA-32EA7EEC2C4A}" srcOrd="3" destOrd="0" presId="urn:microsoft.com/office/officeart/2005/8/layout/vList3"/>
    <dgm:cxn modelId="{CEEEE2CE-53AF-4D5F-AC29-8F8110E61456}" type="presParOf" srcId="{0202598D-604E-4434-9EAB-B1C37342C575}" destId="{C4AAE10E-274E-41AC-8414-75C80755E24E}" srcOrd="4" destOrd="0" presId="urn:microsoft.com/office/officeart/2005/8/layout/vList3"/>
    <dgm:cxn modelId="{9495B742-B720-4407-B01A-19A5FF963779}" type="presParOf" srcId="{C4AAE10E-274E-41AC-8414-75C80755E24E}" destId="{CFBABE36-021E-44DC-8CB2-A0A5B35BB390}" srcOrd="0" destOrd="0" presId="urn:microsoft.com/office/officeart/2005/8/layout/vList3"/>
    <dgm:cxn modelId="{8502EC46-EA3B-431A-AAA7-E92B740242FC}" type="presParOf" srcId="{C4AAE10E-274E-41AC-8414-75C80755E24E}" destId="{B24EFB40-CBDC-4AF0-B66C-A4EE9E7460BA}" srcOrd="1" destOrd="0" presId="urn:microsoft.com/office/officeart/2005/8/layout/vList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
          </a:p>
        </p:txBody>
      </p:sp>
      <p:sp>
        <p:nvSpPr>
          <p:cNvPr id="1085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E062B162-15F9-4909-8772-552E2A220CEA}" type="datetimeFigureOut">
              <a:rPr lang="es-ES"/>
              <a:pPr>
                <a:defRPr/>
              </a:pPr>
              <a:t>26/11/2013</a:t>
            </a:fld>
            <a:endParaRPr lang="es-ES"/>
          </a:p>
        </p:txBody>
      </p:sp>
      <p:sp>
        <p:nvSpPr>
          <p:cNvPr id="1085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
          </a:p>
        </p:txBody>
      </p:sp>
      <p:sp>
        <p:nvSpPr>
          <p:cNvPr id="1085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9BE1D82-EDBC-4EF9-B369-608F5D1EA8BF}" type="slidenum">
              <a:rPr lang="es-ES"/>
              <a:pPr>
                <a:defRPr/>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95103DC-CC1F-4380-9D20-E6FB7DB8C14E}" type="datetimeFigureOut">
              <a:rPr lang="es-ES"/>
              <a:pPr>
                <a:defRPr/>
              </a:pPr>
              <a:t>26/11/2013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202E19D-03D3-4CE8-A558-05765DD6DAE1}"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pz.harvard.edu/Research/TfU.ht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p:cNvSpPr>
          <p:nvPr>
            <p:ph type="sldImg"/>
          </p:nvPr>
        </p:nvSpPr>
        <p:spPr bwMode="auto">
          <a:noFill/>
          <a:ln>
            <a:solidFill>
              <a:srgbClr val="000000"/>
            </a:solidFill>
            <a:miter lim="800000"/>
            <a:headEnd/>
            <a:tailEnd/>
          </a:ln>
        </p:spPr>
      </p:sp>
      <p:sp>
        <p:nvSpPr>
          <p:cNvPr id="19458"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AR" smtClean="0"/>
              <a:t>Objetivos del encuentro</a:t>
            </a:r>
          </a:p>
          <a:p>
            <a:pPr eaLnBrk="1" hangingPunct="1">
              <a:spcBef>
                <a:spcPct val="0"/>
              </a:spcBef>
            </a:pPr>
            <a:r>
              <a:rPr lang="es-AR" smtClean="0"/>
              <a:t>Convocatoria de proyectos</a:t>
            </a:r>
          </a:p>
          <a:p>
            <a:pPr eaLnBrk="1" hangingPunct="1">
              <a:spcBef>
                <a:spcPct val="0"/>
              </a:spcBef>
            </a:pPr>
            <a:r>
              <a:rPr lang="es-AR" smtClean="0"/>
              <a:t>Ejes prioritarios</a:t>
            </a:r>
          </a:p>
        </p:txBody>
      </p:sp>
      <p:sp>
        <p:nvSpPr>
          <p:cNvPr id="15363"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38B3F1-5774-4C59-96F0-B84CBCDF711E}" type="slidenum">
              <a:rPr lang="es-ES">
                <a:cs typeface="Arial" charset="0"/>
              </a:rPr>
              <a:pPr fontAlgn="base">
                <a:spcBef>
                  <a:spcPct val="0"/>
                </a:spcBef>
                <a:spcAft>
                  <a:spcPct val="0"/>
                </a:spcAft>
                <a:defRPr/>
              </a:pPr>
              <a:t>1</a:t>
            </a:fld>
            <a:endParaRPr lang="es-E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Marcador de imagen de diapositiva"/>
          <p:cNvSpPr>
            <a:spLocks noGrp="1" noRot="1" noChangeAspect="1"/>
          </p:cNvSpPr>
          <p:nvPr>
            <p:ph type="sldImg"/>
          </p:nvPr>
        </p:nvSpPr>
        <p:spPr bwMode="auto">
          <a:noFill/>
          <a:ln>
            <a:solidFill>
              <a:srgbClr val="000000"/>
            </a:solidFill>
            <a:miter lim="800000"/>
            <a:headEnd/>
            <a:tailEnd/>
          </a:ln>
        </p:spPr>
      </p:sp>
      <p:sp>
        <p:nvSpPr>
          <p:cNvPr id="4096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(Gellon, 2005, 20)</a:t>
            </a:r>
          </a:p>
          <a:p>
            <a:pPr eaLnBrk="1" hangingPunct="1"/>
            <a:r>
              <a:rPr lang="es-ES" sz="900" i="1" smtClean="0">
                <a:latin typeface="Bell MT" pitchFamily="18" charset="0"/>
              </a:rPr>
              <a:t>Es totalmente posible realizar experimentos de forma mecánica, repitiendo recetas; y, si bien en una clase práctica los estudiantes pueden familiarizarse con aparatos y procedimientos, esto no garantiza la </a:t>
            </a:r>
            <a:r>
              <a:rPr lang="es-ES" sz="900" i="1" smtClean="0">
                <a:solidFill>
                  <a:schemeClr val="accent1"/>
                </a:solidFill>
                <a:latin typeface="Bell MT" pitchFamily="18" charset="0"/>
              </a:rPr>
              <a:t>comprensión conceptual.</a:t>
            </a:r>
          </a:p>
        </p:txBody>
      </p:sp>
      <p:sp>
        <p:nvSpPr>
          <p:cNvPr id="31747"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43D209-B3C5-424C-BF3D-A1489368914B}" type="slidenum">
              <a:rPr lang="es-ES">
                <a:cs typeface="Arial" charset="0"/>
              </a:rPr>
              <a:pPr fontAlgn="base">
                <a:spcBef>
                  <a:spcPct val="0"/>
                </a:spcBef>
                <a:spcAft>
                  <a:spcPct val="0"/>
                </a:spcAft>
                <a:defRPr/>
              </a:pPr>
              <a:t>13</a:t>
            </a:fld>
            <a:endParaRPr lang="es-E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Marcador de imagen de diapositiva"/>
          <p:cNvSpPr>
            <a:spLocks noGrp="1" noRot="1" noChangeAspec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lstStyle/>
          <a:p>
            <a:pPr algn="ctr" eaLnBrk="1" fontAlgn="auto" hangingPunct="1">
              <a:spcBef>
                <a:spcPts val="0"/>
              </a:spcBef>
              <a:spcAft>
                <a:spcPts val="0"/>
              </a:spcAft>
              <a:defRPr/>
            </a:pPr>
            <a:r>
              <a:rPr lang="es-ES" i="1" dirty="0" smtClean="0"/>
              <a:t>Una observación o experimento está directamente relacionado con las teorías implícitas o explícitas que posee la persona que los realiza. Los objetos y fenómenos no hablan por sí solos, hay que preguntarles. Las relaciones entre los aspectos teóricos y los datos obtenidos del trabajo práctico son fundamentales. Y estas relaciones sólo pueden desarrollarse mediante un </a:t>
            </a:r>
            <a:r>
              <a:rPr lang="es-ES" i="1" dirty="0" smtClean="0">
                <a:solidFill>
                  <a:schemeClr val="tx2">
                    <a:lumMod val="60000"/>
                    <a:lumOff val="40000"/>
                  </a:schemeClr>
                </a:solidFill>
              </a:rPr>
              <a:t>diálogo constante entre los alumnos, el profesor y las observaciones realizadas, cuyo objetivo fundamental es ayudar a interpretarlas de forma coherente a la luz de unas teorías determinadas.  </a:t>
            </a:r>
            <a:r>
              <a:rPr lang="es-ES" i="1" dirty="0" smtClean="0"/>
              <a:t>A partir de estas premisas, parece conveniente superar la tradicional división entre clases teóricas y trabajos prácticos.</a:t>
            </a:r>
          </a:p>
          <a:p>
            <a:pPr algn="ctr" eaLnBrk="1" fontAlgn="auto" hangingPunct="1">
              <a:spcBef>
                <a:spcPts val="0"/>
              </a:spcBef>
              <a:spcAft>
                <a:spcPts val="0"/>
              </a:spcAft>
              <a:defRPr/>
            </a:pPr>
            <a:r>
              <a:rPr lang="es-ES" dirty="0" smtClean="0"/>
              <a:t>(del Carmen, 2000, 273)</a:t>
            </a:r>
            <a:endParaRPr lang="es-ES" dirty="0"/>
          </a:p>
        </p:txBody>
      </p:sp>
      <p:sp>
        <p:nvSpPr>
          <p:cNvPr id="3379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631EBB-ECC3-409F-88B9-AEF633FF17E6}" type="slidenum">
              <a:rPr lang="es-ES">
                <a:cs typeface="Arial" charset="0"/>
              </a:rPr>
              <a:pPr fontAlgn="base">
                <a:spcBef>
                  <a:spcPct val="0"/>
                </a:spcBef>
                <a:spcAft>
                  <a:spcPct val="0"/>
                </a:spcAft>
                <a:defRPr/>
              </a:pPr>
              <a:t>14</a:t>
            </a:fld>
            <a:endParaRPr lang="es-E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Marcador de imagen de diapositiva"/>
          <p:cNvSpPr>
            <a:spLocks noGrp="1" noRot="1" noChangeAspect="1"/>
          </p:cNvSpPr>
          <p:nvPr>
            <p:ph type="sldImg"/>
          </p:nvPr>
        </p:nvSpPr>
        <p:spPr bwMode="auto">
          <a:noFill/>
          <a:ln>
            <a:solidFill>
              <a:srgbClr val="000000"/>
            </a:solidFill>
            <a:miter lim="800000"/>
            <a:headEnd/>
            <a:tailEnd/>
          </a:ln>
        </p:spPr>
      </p:sp>
      <p:sp>
        <p:nvSpPr>
          <p:cNvPr id="45058"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ES" smtClean="0"/>
              <a:t>Es un instrumento utilizado para…</a:t>
            </a:r>
          </a:p>
        </p:txBody>
      </p:sp>
      <p:sp>
        <p:nvSpPr>
          <p:cNvPr id="4" name="3 Marcador de número de diapositiva"/>
          <p:cNvSpPr>
            <a:spLocks noGrp="1"/>
          </p:cNvSpPr>
          <p:nvPr>
            <p:ph type="sldNum" sz="quarter" idx="5"/>
          </p:nvPr>
        </p:nvSpPr>
        <p:spPr/>
        <p:txBody>
          <a:bodyPr/>
          <a:lstStyle/>
          <a:p>
            <a:pPr>
              <a:defRPr/>
            </a:pPr>
            <a:fld id="{F872BA84-F817-48CD-AB94-B77910F6A6AF}" type="slidenum">
              <a:rPr lang="es-ES" smtClean="0"/>
              <a:pPr>
                <a:defRPr/>
              </a:pPr>
              <a:t>15</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Marcador de imagen de diapositiva"/>
          <p:cNvSpPr>
            <a:spLocks noGrp="1" noRot="1" noChangeAspect="1"/>
          </p:cNvSpPr>
          <p:nvPr>
            <p:ph type="sldImg"/>
          </p:nvPr>
        </p:nvSpPr>
        <p:spPr bwMode="auto">
          <a:noFill/>
          <a:ln>
            <a:solidFill>
              <a:srgbClr val="000000"/>
            </a:solidFill>
            <a:miter lim="800000"/>
            <a:headEnd/>
            <a:tailEnd/>
          </a:ln>
        </p:spPr>
      </p:sp>
      <p:sp>
        <p:nvSpPr>
          <p:cNvPr id="4710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ES" smtClean="0"/>
              <a:t>Ojo con este, no es igual que el anterior….Leer Izquierdo!!</a:t>
            </a:r>
          </a:p>
        </p:txBody>
      </p:sp>
      <p:sp>
        <p:nvSpPr>
          <p:cNvPr id="4" name="3 Marcador de número de diapositiva"/>
          <p:cNvSpPr>
            <a:spLocks noGrp="1"/>
          </p:cNvSpPr>
          <p:nvPr>
            <p:ph type="sldNum" sz="quarter" idx="5"/>
          </p:nvPr>
        </p:nvSpPr>
        <p:spPr/>
        <p:txBody>
          <a:bodyPr/>
          <a:lstStyle/>
          <a:p>
            <a:pPr>
              <a:defRPr/>
            </a:pPr>
            <a:fld id="{701EC802-ADCB-4B18-BEB1-5F1902FCEA59}" type="slidenum">
              <a:rPr lang="es-ES" smtClean="0"/>
              <a:pPr>
                <a:defRPr/>
              </a:pPr>
              <a:t>16</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noFill/>
          <a:ln>
            <a:solidFill>
              <a:srgbClr val="000000"/>
            </a:solidFill>
            <a:miter lim="800000"/>
            <a:headEnd/>
            <a:tailEnd/>
          </a:ln>
        </p:spPr>
      </p:sp>
      <p:sp>
        <p:nvSpPr>
          <p:cNvPr id="501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AR" smtClean="0"/>
              <a:t>Al menos copiar un enunciado “receta” de algún tp de química de otra universidad</a:t>
            </a:r>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TextEdit="1"/>
          </p:cNvSpPr>
          <p:nvPr>
            <p:ph type="sldImg"/>
          </p:nvPr>
        </p:nvSpPr>
        <p:spPr bwMode="auto">
          <a:noFill/>
          <a:ln>
            <a:solidFill>
              <a:srgbClr val="000000"/>
            </a:solidFill>
            <a:miter lim="800000"/>
            <a:headEnd/>
            <a:tailEnd/>
          </a:ln>
        </p:spPr>
      </p:sp>
      <p:sp>
        <p:nvSpPr>
          <p:cNvPr id="52226" name="Rectangle 3"/>
          <p:cNvSpPr>
            <a:spLocks noGrp="1"/>
          </p:cNvSpPr>
          <p:nvPr>
            <p:ph type="body" idx="1"/>
          </p:nvPr>
        </p:nvSpPr>
        <p:spPr bwMode="auto">
          <a:noFill/>
        </p:spPr>
        <p:txBody>
          <a:bodyPr wrap="square" numCol="1" anchor="t" anchorCtr="0" compatLnSpc="1">
            <a:prstTxWarp prst="textNoShape">
              <a:avLst/>
            </a:prstTxWarp>
          </a:bodyPr>
          <a:lstStyle/>
          <a:p>
            <a:r>
              <a:rPr lang="es-AR" smtClean="0"/>
              <a:t>En parejas o de a tres, en 10 minutos: Analizar en qué nivel de indagación ellos consideran que en general están los TPs de sus materias.</a:t>
            </a:r>
          </a:p>
          <a:p>
            <a:r>
              <a:rPr lang="es-AR" smtClean="0"/>
              <a:t>Caminar por entre los bancos</a:t>
            </a:r>
            <a:endParaRPr 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Marcador de imagen de diapositiva"/>
          <p:cNvSpPr>
            <a:spLocks noGrp="1" noRot="1" noChangeAspect="1"/>
          </p:cNvSpPr>
          <p:nvPr>
            <p:ph type="sldImg"/>
          </p:nvPr>
        </p:nvSpPr>
        <p:spPr bwMode="auto">
          <a:noFill/>
          <a:ln>
            <a:solidFill>
              <a:srgbClr val="000000"/>
            </a:solidFill>
            <a:miter lim="800000"/>
            <a:headEnd/>
            <a:tailEnd/>
          </a:ln>
        </p:spPr>
      </p:sp>
      <p:sp>
        <p:nvSpPr>
          <p:cNvPr id="55298"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AR" smtClean="0"/>
              <a:t>Imagen dibujada</a:t>
            </a:r>
          </a:p>
        </p:txBody>
      </p:sp>
      <p:sp>
        <p:nvSpPr>
          <p:cNvPr id="4" name="3 Marcador de número de diapositiva"/>
          <p:cNvSpPr>
            <a:spLocks noGrp="1"/>
          </p:cNvSpPr>
          <p:nvPr>
            <p:ph type="sldNum" sz="quarter" idx="5"/>
          </p:nvPr>
        </p:nvSpPr>
        <p:spPr/>
        <p:txBody>
          <a:bodyPr/>
          <a:lstStyle/>
          <a:p>
            <a:pPr>
              <a:defRPr/>
            </a:pPr>
            <a:fld id="{08C4719D-F49E-4E18-A3F1-D09B9D0F047E}" type="slidenum">
              <a:rPr lang="es-ES" smtClean="0"/>
              <a:pPr>
                <a:defRPr/>
              </a:pPr>
              <a:t>21</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1 Marcador de imagen de diapositiva"/>
          <p:cNvSpPr>
            <a:spLocks noGrp="1" noRot="1" noChangeAspect="1"/>
          </p:cNvSpPr>
          <p:nvPr>
            <p:ph type="sldImg"/>
          </p:nvPr>
        </p:nvSpPr>
        <p:spPr bwMode="auto">
          <a:noFill/>
          <a:ln>
            <a:solidFill>
              <a:srgbClr val="000000"/>
            </a:solidFill>
            <a:miter lim="800000"/>
            <a:headEnd/>
            <a:tailEnd/>
          </a:ln>
        </p:spPr>
      </p:sp>
      <p:sp>
        <p:nvSpPr>
          <p:cNvPr id="5734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Imagen de Tonucci?</a:t>
            </a:r>
          </a:p>
          <a:p>
            <a:pPr eaLnBrk="1" hangingPunct="1">
              <a:spcBef>
                <a:spcPct val="0"/>
              </a:spcBef>
            </a:pPr>
            <a:r>
              <a:rPr lang="es-AR" smtClean="0"/>
              <a:t>QUINO - Video de mafala Educacion tradicional IMAGEN DE MAFALDA LA EDUC TRADICIONAL</a:t>
            </a:r>
          </a:p>
          <a:p>
            <a:pPr eaLnBrk="1" hangingPunct="1">
              <a:spcBef>
                <a:spcPct val="0"/>
              </a:spcBef>
            </a:pPr>
            <a:r>
              <a:rPr lang="es-AR" smtClean="0"/>
              <a:t>Video cambiando paradigmas en educ</a:t>
            </a:r>
          </a:p>
          <a:p>
            <a:pPr eaLnBrk="1" hangingPunct="1">
              <a:spcBef>
                <a:spcPct val="0"/>
              </a:spcBef>
            </a:pPr>
            <a:r>
              <a:rPr lang="es-AR" smtClean="0"/>
              <a:t>Video de ken robinson?</a:t>
            </a:r>
          </a:p>
          <a:p>
            <a:pPr eaLnBrk="1" hangingPunct="1">
              <a:spcBef>
                <a:spcPct val="0"/>
              </a:spcBef>
            </a:pPr>
            <a:endParaRPr lang="es-ES" smtClean="0"/>
          </a:p>
        </p:txBody>
      </p:sp>
      <p:sp>
        <p:nvSpPr>
          <p:cNvPr id="46083"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65EB37-66CC-4AE5-8D3B-55D107440099}" type="slidenum">
              <a:rPr lang="es-ES">
                <a:cs typeface="Arial" charset="0"/>
              </a:rPr>
              <a:pPr fontAlgn="base">
                <a:spcBef>
                  <a:spcPct val="0"/>
                </a:spcBef>
                <a:spcAft>
                  <a:spcPct val="0"/>
                </a:spcAft>
                <a:defRPr/>
              </a:pPr>
              <a:t>22</a:t>
            </a:fld>
            <a:endParaRPr lang="es-E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1 Marcador de imagen de diapositiva"/>
          <p:cNvSpPr>
            <a:spLocks noGrp="1" noRot="1" noChangeAspect="1"/>
          </p:cNvSpPr>
          <p:nvPr>
            <p:ph type="sldImg"/>
          </p:nvPr>
        </p:nvSpPr>
        <p:spPr bwMode="auto">
          <a:noFill/>
          <a:ln>
            <a:solidFill>
              <a:srgbClr val="000000"/>
            </a:solidFill>
            <a:miter lim="800000"/>
            <a:headEnd/>
            <a:tailEnd/>
          </a:ln>
        </p:spPr>
      </p:sp>
      <p:sp>
        <p:nvSpPr>
          <p:cNvPr id="59394" name="2 Marcador de notas"/>
          <p:cNvSpPr>
            <a:spLocks noGrp="1"/>
          </p:cNvSpPr>
          <p:nvPr>
            <p:ph type="body" idx="1"/>
          </p:nvPr>
        </p:nvSpPr>
        <p:spPr bwMode="auto">
          <a:noFill/>
        </p:spPr>
        <p:txBody>
          <a:bodyPr wrap="square" numCol="1" anchor="t" anchorCtr="0" compatLnSpc="1">
            <a:prstTxWarp prst="textNoShape">
              <a:avLst/>
            </a:prstTxWarp>
          </a:bodyPr>
          <a:lstStyle/>
          <a:p>
            <a:pPr marL="0" lvl="1" eaLnBrk="1" hangingPunct="1"/>
            <a:r>
              <a:rPr lang="es-ES" sz="2000" smtClean="0">
                <a:solidFill>
                  <a:srgbClr val="FC1218"/>
                </a:solidFill>
              </a:rPr>
              <a:t>TICs?!!</a:t>
            </a:r>
          </a:p>
          <a:p>
            <a:pPr marL="0" lvl="1" eaLnBrk="1" hangingPunct="1"/>
            <a:r>
              <a:rPr lang="es-ES" smtClean="0"/>
              <a:t>Estas estrategias didácticas son innovadoras porque modifican varios aspectos de esas prácticas tradicionales, por ejemplo ése: están centradas en el estudiante. Y además: articulación T-P, acercan el ámbito académico al ámbito profesional, etc. </a:t>
            </a:r>
          </a:p>
          <a:p>
            <a:pPr eaLnBrk="1" hangingPunct="1"/>
            <a:endParaRPr lang="es-ES" smtClean="0"/>
          </a:p>
        </p:txBody>
      </p:sp>
      <p:sp>
        <p:nvSpPr>
          <p:cNvPr id="4" name="3 Marcador de número de diapositiva"/>
          <p:cNvSpPr>
            <a:spLocks noGrp="1"/>
          </p:cNvSpPr>
          <p:nvPr>
            <p:ph type="sldNum" sz="quarter" idx="5"/>
          </p:nvPr>
        </p:nvSpPr>
        <p:spPr/>
        <p:txBody>
          <a:bodyPr/>
          <a:lstStyle/>
          <a:p>
            <a:pPr>
              <a:defRPr/>
            </a:pPr>
            <a:fld id="{72B8FA1B-FA56-4594-944C-51376AAD072C}" type="slidenum">
              <a:rPr lang="es-ES" smtClean="0"/>
              <a:pPr>
                <a:defRPr/>
              </a:pPr>
              <a:t>23</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1 Marcador de imagen de diapositiva"/>
          <p:cNvSpPr>
            <a:spLocks noGrp="1" noRot="1" noChangeAspect="1"/>
          </p:cNvSpPr>
          <p:nvPr>
            <p:ph type="sldImg"/>
          </p:nvPr>
        </p:nvSpPr>
        <p:spPr bwMode="auto">
          <a:noFill/>
          <a:ln>
            <a:solidFill>
              <a:srgbClr val="000000"/>
            </a:solidFill>
            <a:miter lim="800000"/>
            <a:headEnd/>
            <a:tailEnd/>
          </a:ln>
        </p:spPr>
      </p:sp>
      <p:sp>
        <p:nvSpPr>
          <p:cNvPr id="6451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ES" sz="2000" smtClean="0"/>
              <a:t>Tomado de ITESM?</a:t>
            </a:r>
          </a:p>
        </p:txBody>
      </p:sp>
      <p:sp>
        <p:nvSpPr>
          <p:cNvPr id="4" name="3 Marcador de número de diapositiva"/>
          <p:cNvSpPr>
            <a:spLocks noGrp="1"/>
          </p:cNvSpPr>
          <p:nvPr>
            <p:ph type="sldNum" sz="quarter" idx="5"/>
          </p:nvPr>
        </p:nvSpPr>
        <p:spPr/>
        <p:txBody>
          <a:bodyPr/>
          <a:lstStyle/>
          <a:p>
            <a:pPr>
              <a:defRPr/>
            </a:pPr>
            <a:fld id="{EA8B9AFA-DC6D-4F00-9FF6-E57F11A23D87}" type="slidenum">
              <a:rPr lang="es-ES" smtClean="0"/>
              <a:pPr>
                <a:defRPr/>
              </a:pPr>
              <a:t>27</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Marcador de imagen de diapositiva"/>
          <p:cNvSpPr>
            <a:spLocks noGrp="1" noRot="1" noChangeAspect="1"/>
          </p:cNvSpPr>
          <p:nvPr>
            <p:ph type="sldImg"/>
          </p:nvPr>
        </p:nvSpPr>
        <p:spPr bwMode="auto">
          <a:noFill/>
          <a:ln>
            <a:solidFill>
              <a:srgbClr val="000000"/>
            </a:solidFill>
            <a:miter lim="800000"/>
            <a:headEnd/>
            <a:tailEnd/>
          </a:ln>
        </p:spPr>
      </p:sp>
      <p:sp>
        <p:nvSpPr>
          <p:cNvPr id="2253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AR" sz="1000" smtClean="0"/>
              <a:t>la enseñanza se divide en clases teóricas y en clases prácticas </a:t>
            </a:r>
          </a:p>
          <a:p>
            <a:pPr eaLnBrk="1" hangingPunct="1">
              <a:spcBef>
                <a:spcPct val="0"/>
              </a:spcBef>
            </a:pPr>
            <a:r>
              <a:rPr lang="es-AR" sz="1000" smtClean="0"/>
              <a:t>las clases teóricas toman en general la forma de una clase magistral, valiéndose de la exposición oral del docente como estrategia didáctica por excelencia,</a:t>
            </a:r>
          </a:p>
          <a:p>
            <a:pPr eaLnBrk="1" hangingPunct="1">
              <a:spcBef>
                <a:spcPct val="0"/>
              </a:spcBef>
            </a:pPr>
            <a:r>
              <a:rPr lang="es-AR" sz="1000" smtClean="0"/>
              <a:t>la enseñanza se centra en el docente, quien posee el conocimiento a transmitir </a:t>
            </a:r>
          </a:p>
          <a:p>
            <a:pPr eaLnBrk="1" hangingPunct="1">
              <a:spcBef>
                <a:spcPct val="0"/>
              </a:spcBef>
            </a:pPr>
            <a:r>
              <a:rPr lang="es-AR" sz="1000" smtClean="0"/>
              <a:t>los alumnos reciben ese conocimiento, que deben conservar y reproducir fielmente,</a:t>
            </a:r>
          </a:p>
          <a:p>
            <a:pPr eaLnBrk="1" hangingPunct="1">
              <a:spcBef>
                <a:spcPct val="0"/>
              </a:spcBef>
            </a:pPr>
            <a:r>
              <a:rPr lang="es-AR" sz="1000" smtClean="0"/>
              <a:t>la evaluación de los aprendizajes se realiza mediante el examen presencial, individual, escrito y a libro cerrado como principal  instrumento de evaluación</a:t>
            </a:r>
          </a:p>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02CF88-CFF6-43B1-BCFB-36DA9FFAFAA3}" type="slidenum">
              <a:rPr lang="es-ES">
                <a:cs typeface="Arial" charset="0"/>
              </a:rPr>
              <a:pPr fontAlgn="base">
                <a:spcBef>
                  <a:spcPct val="0"/>
                </a:spcBef>
                <a:spcAft>
                  <a:spcPct val="0"/>
                </a:spcAft>
                <a:defRPr/>
              </a:pPr>
              <a:t>3</a:t>
            </a:fld>
            <a:endParaRPr lang="es-E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656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ES" smtClean="0"/>
              <a:t>Fue introducido por Howard Barrows y colaboradores a finales de la década de los 60 del siglo XX en la </a:t>
            </a:r>
            <a:r>
              <a:rPr lang="es-ES" i="1" smtClean="0"/>
              <a:t>medical school</a:t>
            </a:r>
            <a:r>
              <a:rPr lang="es-ES" smtClean="0"/>
              <a:t> de la </a:t>
            </a:r>
            <a:r>
              <a:rPr lang="es-ES" i="1" smtClean="0"/>
              <a:t>McMaster University</a:t>
            </a:r>
            <a:r>
              <a:rPr lang="es-ES" smtClean="0"/>
              <a:t> en Hamilton, Ontario, Canada.</a:t>
            </a:r>
          </a:p>
          <a:p>
            <a:pPr eaLnBrk="1" hangingPunct="1"/>
            <a:r>
              <a:rPr lang="es-ES" smtClean="0"/>
              <a:t>Imagen: Escher</a:t>
            </a:r>
            <a:endParaRPr lang="es-AR" smtClean="0"/>
          </a:p>
        </p:txBody>
      </p:sp>
      <p:sp>
        <p:nvSpPr>
          <p:cNvPr id="66563"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D60D075-D3BE-47AF-98B8-D332293134D5}" type="slidenum">
              <a:rPr lang="es-ES" sz="1200"/>
              <a:pPr algn="r"/>
              <a:t>28</a:t>
            </a:fld>
            <a:endParaRPr lang="es-E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1 Marcador de imagen de diapositiva"/>
          <p:cNvSpPr>
            <a:spLocks noGrp="1" noRot="1" noChangeAspect="1"/>
          </p:cNvSpPr>
          <p:nvPr>
            <p:ph type="sldImg"/>
          </p:nvPr>
        </p:nvSpPr>
        <p:spPr bwMode="auto">
          <a:noFill/>
          <a:ln>
            <a:solidFill>
              <a:srgbClr val="000000"/>
            </a:solidFill>
            <a:miter lim="800000"/>
            <a:headEnd/>
            <a:tailEnd/>
          </a:ln>
        </p:spPr>
      </p:sp>
      <p:sp>
        <p:nvSpPr>
          <p:cNvPr id="6861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AR" smtClean="0"/>
          </a:p>
        </p:txBody>
      </p:sp>
      <p:sp>
        <p:nvSpPr>
          <p:cNvPr id="4" name="3 Marcador de número de diapositiva"/>
          <p:cNvSpPr>
            <a:spLocks noGrp="1"/>
          </p:cNvSpPr>
          <p:nvPr>
            <p:ph type="sldNum" sz="quarter" idx="5"/>
          </p:nvPr>
        </p:nvSpPr>
        <p:spPr/>
        <p:txBody>
          <a:bodyPr/>
          <a:lstStyle/>
          <a:p>
            <a:pPr>
              <a:defRPr/>
            </a:pPr>
            <a:fld id="{9D3647A3-5964-447E-B9E4-37124D7BBD6C}" type="slidenum">
              <a:rPr lang="es-ES" smtClean="0"/>
              <a:pPr>
                <a:defRPr/>
              </a:pPr>
              <a:t>29</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1 Marcador de imagen de diapositiva"/>
          <p:cNvSpPr>
            <a:spLocks noGrp="1" noRot="1" noChangeAspect="1"/>
          </p:cNvSpPr>
          <p:nvPr>
            <p:ph type="sldImg"/>
          </p:nvPr>
        </p:nvSpPr>
        <p:spPr bwMode="auto">
          <a:noFill/>
          <a:ln>
            <a:solidFill>
              <a:srgbClr val="000000"/>
            </a:solidFill>
            <a:miter lim="800000"/>
            <a:headEnd/>
            <a:tailEnd/>
          </a:ln>
        </p:spPr>
      </p:sp>
      <p:sp>
        <p:nvSpPr>
          <p:cNvPr id="70658"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ES" smtClean="0"/>
              <a:t>Ver texto sobre casos de proyectos</a:t>
            </a:r>
          </a:p>
        </p:txBody>
      </p:sp>
      <p:sp>
        <p:nvSpPr>
          <p:cNvPr id="4" name="3 Marcador de número de diapositiva"/>
          <p:cNvSpPr>
            <a:spLocks noGrp="1"/>
          </p:cNvSpPr>
          <p:nvPr>
            <p:ph type="sldNum" sz="quarter" idx="5"/>
          </p:nvPr>
        </p:nvSpPr>
        <p:spPr/>
        <p:txBody>
          <a:bodyPr/>
          <a:lstStyle/>
          <a:p>
            <a:pPr>
              <a:defRPr/>
            </a:pPr>
            <a:fld id="{80758A6D-5EE5-4FFE-93C1-73732DE6C773}" type="slidenum">
              <a:rPr lang="es-ES" smtClean="0"/>
              <a:pPr>
                <a:defRPr/>
              </a:pPr>
              <a:t>30</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270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AR" smtClean="0"/>
          </a:p>
        </p:txBody>
      </p:sp>
      <p:sp>
        <p:nvSpPr>
          <p:cNvPr id="72707"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80D4947-625B-43B7-B2B4-CB9FC39F75DD}" type="slidenum">
              <a:rPr lang="es-ES" sz="1200"/>
              <a:pPr algn="r"/>
              <a:t>31</a:t>
            </a:fld>
            <a:endParaRPr lang="es-E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TextEdit="1"/>
          </p:cNvSpPr>
          <p:nvPr>
            <p:ph type="sldImg"/>
          </p:nvPr>
        </p:nvSpPr>
        <p:spPr bwMode="auto">
          <a:noFill/>
          <a:ln>
            <a:solidFill>
              <a:srgbClr val="000000"/>
            </a:solidFill>
            <a:miter lim="800000"/>
            <a:headEnd/>
            <a:tailEnd/>
          </a:ln>
        </p:spPr>
      </p:sp>
      <p:sp>
        <p:nvSpPr>
          <p:cNvPr id="75778"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En primer lugar se seleccionará el tema del currículo que se elige para abordarlo de esta manera. Una vez seleccionado se buscará o escribirá el relato que permite la introducción del tema. Esos relatos pueden ser reales y las fuentes para identificarlos están en los periódicos, en la literatura universal, regional o local, en documentos de archivos, en revistas, en films, en los recuerdos de las personas que nos rodean y pueden contarnos sus historias y vivencias. (Educared)</a:t>
            </a:r>
          </a:p>
          <a:p>
            <a:r>
              <a:rPr lang="es-AR" smtClean="0"/>
              <a:t>Falta imagen</a:t>
            </a:r>
            <a:endParaRPr lang="es-E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TextEdit="1"/>
          </p:cNvSpPr>
          <p:nvPr>
            <p:ph type="sldImg"/>
          </p:nvPr>
        </p:nvSpPr>
        <p:spPr bwMode="auto">
          <a:noFill/>
          <a:ln>
            <a:solidFill>
              <a:srgbClr val="000000"/>
            </a:solidFill>
            <a:miter lim="800000"/>
            <a:headEnd/>
            <a:tailEnd/>
          </a:ln>
        </p:spPr>
      </p:sp>
      <p:sp>
        <p:nvSpPr>
          <p:cNvPr id="77826" name="Rectangle 3"/>
          <p:cNvSpPr>
            <a:spLocks noGrp="1"/>
          </p:cNvSpPr>
          <p:nvPr>
            <p:ph type="body" idx="1"/>
          </p:nvPr>
        </p:nvSpPr>
        <p:spPr bwMode="auto">
          <a:noFill/>
        </p:spPr>
        <p:txBody>
          <a:bodyPr wrap="square" numCol="1" anchor="t" anchorCtr="0" compatLnSpc="1">
            <a:prstTxWarp prst="textNoShape">
              <a:avLst/>
            </a:prstTxWarp>
          </a:bodyPr>
          <a:lstStyle/>
          <a:p>
            <a:r>
              <a:rPr lang="es-AR" smtClean="0"/>
              <a:t>Actividad: pensar ejemplos posibles de problemas o proyectos o casos para trabajar en sus materias. En pequeños grupos, 15 minutos</a:t>
            </a:r>
          </a:p>
          <a:p>
            <a:pPr eaLnBrk="1" hangingPunct="1">
              <a:spcBef>
                <a:spcPct val="0"/>
              </a:spcBef>
            </a:pPr>
            <a:r>
              <a:rPr lang="es-AR" smtClean="0">
                <a:solidFill>
                  <a:srgbClr val="FC1218"/>
                </a:solidFill>
              </a:rPr>
              <a:t>…educared de ojos cegados, caso pedagógico ITESM, caso de implante coclear </a:t>
            </a:r>
          </a:p>
          <a:p>
            <a:endParaRPr lang="es-E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1 Marcador de imagen de diapositiva"/>
          <p:cNvSpPr>
            <a:spLocks noGrp="1" noRot="1" noChangeAspect="1"/>
          </p:cNvSpPr>
          <p:nvPr>
            <p:ph type="sldImg"/>
          </p:nvPr>
        </p:nvSpPr>
        <p:spPr bwMode="auto">
          <a:noFill/>
          <a:ln>
            <a:solidFill>
              <a:srgbClr val="000000"/>
            </a:solidFill>
            <a:miter lim="800000"/>
            <a:headEnd/>
            <a:tailEnd/>
          </a:ln>
        </p:spPr>
      </p:sp>
      <p:sp>
        <p:nvSpPr>
          <p:cNvPr id="7987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AR" smtClean="0"/>
              <a:t>En el año 2004 la Universidad de Harvard publicó una investigación desarrollada por el Profesor Ken Bain durante más de dos décadas en diversas universidades de Estados Unidos, en la cual estudió a más de 60 profesores universitarios reconocidos como “buenos docentes” tanto por sus alumnos como por sus colegas y la comunidad académica más amplia, y de los cuales se encontraron fuertes evidencias de que ayudaban y animaban a sus estudiantes a aprender y continuar aprendiendo. </a:t>
            </a:r>
          </a:p>
          <a:p>
            <a:pPr eaLnBrk="1" hangingPunct="1"/>
            <a:r>
              <a:rPr lang="es-AR" smtClean="0"/>
              <a:t>Una de las conclusiones de esta investigación es que los mejores profesores crean lo que Bain denominó un “entorno para el aprendizaje crítico natural”, en el cual “las personas aprenden enfrentándose a problemas importantes, atractivos o intrigantes, a tareas auténticas que les plantearán un desafío a la hora de tratar con ideas nuevas, recapacitar sus supuestos y examinar sus modelos mentales de la realidad. Son condiciones exigentes pero útiles, en las que los estudiantes experimentan una situación de control sobre su propia educación; trabajan en colaboración con otros (…)”.</a:t>
            </a:r>
            <a:endParaRPr lang="es-ES" smtClean="0"/>
          </a:p>
          <a:p>
            <a:pPr eaLnBrk="1" hangingPunct="1"/>
            <a:r>
              <a:rPr lang="es-ES" smtClean="0"/>
              <a:t>Bain, Ken: “Lo que hacen los mejores profesores universitarios”. Valencia, Universidad de Valencia, 2006. Pág. 29.</a:t>
            </a:r>
          </a:p>
          <a:p>
            <a:pPr eaLnBrk="1" hangingPunct="1"/>
            <a:endParaRPr lang="es-ES" smtClean="0"/>
          </a:p>
        </p:txBody>
      </p:sp>
      <p:sp>
        <p:nvSpPr>
          <p:cNvPr id="4" name="3 Marcador de número de diapositiva"/>
          <p:cNvSpPr>
            <a:spLocks noGrp="1"/>
          </p:cNvSpPr>
          <p:nvPr>
            <p:ph type="sldNum" sz="quarter" idx="5"/>
          </p:nvPr>
        </p:nvSpPr>
        <p:spPr/>
        <p:txBody>
          <a:bodyPr/>
          <a:lstStyle/>
          <a:p>
            <a:pPr>
              <a:defRPr/>
            </a:pPr>
            <a:fld id="{B2202B3B-AA91-46C7-B94C-92FA86A5BB3C}" type="slidenum">
              <a:rPr lang="es-ES" smtClean="0"/>
              <a:pPr>
                <a:defRPr/>
              </a:pPr>
              <a:t>35</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TextEdit="1"/>
          </p:cNvSpPr>
          <p:nvPr>
            <p:ph type="sldImg"/>
          </p:nvPr>
        </p:nvSpPr>
        <p:spPr bwMode="auto">
          <a:noFill/>
          <a:ln>
            <a:solidFill>
              <a:srgbClr val="000000"/>
            </a:solidFill>
            <a:miter lim="800000"/>
            <a:headEnd/>
            <a:tailEnd/>
          </a:ln>
        </p:spPr>
      </p:sp>
      <p:sp>
        <p:nvSpPr>
          <p:cNvPr id="829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AR" smtClean="0"/>
              <a:t>LITWIN, El oficio de enseñar :</a:t>
            </a:r>
            <a:r>
              <a:rPr lang="es-ES" smtClean="0">
                <a:solidFill>
                  <a:srgbClr val="FF0000"/>
                </a:solidFill>
              </a:rPr>
              <a:t>(Litwin,2008)</a:t>
            </a:r>
            <a:endParaRPr lang="es-ES" sz="1800" smtClean="0">
              <a:solidFill>
                <a:srgbClr val="FF0000"/>
              </a:solidFill>
            </a:endParaRPr>
          </a:p>
          <a:p>
            <a:pPr eaLnBrk="1" hangingPunct="1"/>
            <a:r>
              <a:rPr lang="es-ES" smtClean="0"/>
              <a:t>Entendemos por estrategias de integración en la enseñanza aquellas explicaciones de los docentes o propuestas de actividades dirigidas a la conformación de una estructura y a la relación de sentido entre los temas. </a:t>
            </a:r>
          </a:p>
          <a:p>
            <a:pPr eaLnBrk="1" hangingPunct="1"/>
            <a:r>
              <a:rPr lang="es-ES" smtClean="0"/>
              <a:t>La integración no les “viene dada” a los docentes, ellos la construyen mediante una mirada experta, crítica, novedosa. </a:t>
            </a:r>
          </a:p>
          <a:p>
            <a:pPr eaLnBrk="1" hangingPunct="1"/>
            <a:r>
              <a:rPr lang="es-ES" smtClean="0"/>
              <a:t>los programas de la materia pueden ser otro de los soportes que utiliza el docente para llevar a cabo la integración</a:t>
            </a:r>
          </a:p>
          <a:p>
            <a:pPr eaLnBrk="1" hangingPunct="1"/>
            <a:r>
              <a:rPr lang="es-ES" smtClean="0"/>
              <a:t>Muchas veces en la evaluación se les solicita a los alumnos que realicen un proceso de integración sin que este haya sido llevado a cabo con anterioridad en el mismo proceso de enseñanza. La integracion como estrategia para favorecer la comprensión debe poder ser mostrada a los estudiantes en los procesos de pensamiento.</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TextEdit="1"/>
          </p:cNvSpPr>
          <p:nvPr>
            <p:ph type="sldImg"/>
          </p:nvPr>
        </p:nvSpPr>
        <p:spPr bwMode="auto">
          <a:noFill/>
          <a:ln>
            <a:solidFill>
              <a:srgbClr val="000000"/>
            </a:solidFill>
            <a:miter lim="800000"/>
            <a:headEnd/>
            <a:tailEnd/>
          </a:ln>
        </p:spPr>
      </p:sp>
      <p:sp>
        <p:nvSpPr>
          <p:cNvPr id="880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ES" sz="500" smtClean="0"/>
              <a:t>(del Carmen, 284)</a:t>
            </a:r>
            <a:endParaRPr lang="es-E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TextEdit="1"/>
          </p:cNvSpPr>
          <p:nvPr>
            <p:ph type="sldImg"/>
          </p:nvPr>
        </p:nvSpPr>
        <p:spPr bwMode="auto">
          <a:noFill/>
          <a:ln>
            <a:solidFill>
              <a:srgbClr val="000000"/>
            </a:solidFill>
            <a:miter lim="800000"/>
            <a:headEnd/>
            <a:tailEnd/>
          </a:ln>
        </p:spPr>
      </p:sp>
      <p:sp>
        <p:nvSpPr>
          <p:cNvPr id="9113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AR" smtClean="0"/>
              <a:t>SIN EMBARGO, EL EXAMEN ES LO QUE MÁS TRACCIONA EL ESTUDIO Y EL APRENDIZAJE…ESTUDIOS AL RESPECTO??? Ver camilloni, ver en mi proyecto de tesis</a:t>
            </a:r>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Marcador de imagen de diapositiva"/>
          <p:cNvSpPr>
            <a:spLocks noGrp="1" noRot="1" noChangeAspect="1"/>
          </p:cNvSpPr>
          <p:nvPr>
            <p:ph type="sldImg"/>
          </p:nvPr>
        </p:nvSpPr>
        <p:spPr bwMode="auto">
          <a:noFill/>
          <a:ln>
            <a:solidFill>
              <a:srgbClr val="000000"/>
            </a:solidFill>
            <a:miter lim="800000"/>
            <a:headEnd/>
            <a:tailEnd/>
          </a:ln>
        </p:spPr>
      </p:sp>
      <p:sp>
        <p:nvSpPr>
          <p:cNvPr id="24578" name="2 Marcador de notas"/>
          <p:cNvSpPr>
            <a:spLocks noGrp="1"/>
          </p:cNvSpPr>
          <p:nvPr>
            <p:ph type="body" idx="1"/>
          </p:nvPr>
        </p:nvSpPr>
        <p:spPr bwMode="auto">
          <a:noFill/>
        </p:spPr>
        <p:txBody>
          <a:bodyPr wrap="square" numCol="1" anchor="t" anchorCtr="0" compatLnSpc="1">
            <a:prstTxWarp prst="textNoShape">
              <a:avLst/>
            </a:prstTxWarp>
          </a:bodyPr>
          <a:lstStyle/>
          <a:p>
            <a:r>
              <a:rPr lang="es-ES" dirty="0" smtClean="0"/>
              <a:t>Don </a:t>
            </a:r>
            <a:r>
              <a:rPr lang="es-ES" dirty="0" err="1" smtClean="0"/>
              <a:t>Finkel</a:t>
            </a:r>
            <a:r>
              <a:rPr lang="es-ES" dirty="0" smtClean="0"/>
              <a:t> además de en otras instituciones, enseñó en el </a:t>
            </a:r>
            <a:r>
              <a:rPr lang="es-ES" i="1" dirty="0" err="1" smtClean="0"/>
              <a:t>Evergreen</a:t>
            </a:r>
            <a:r>
              <a:rPr lang="es-ES" i="1" dirty="0" smtClean="0"/>
              <a:t> </a:t>
            </a:r>
            <a:r>
              <a:rPr lang="es-ES" i="1" dirty="0" err="1" smtClean="0"/>
              <a:t>State</a:t>
            </a:r>
            <a:r>
              <a:rPr lang="es-ES" i="1" dirty="0" smtClean="0"/>
              <a:t> </a:t>
            </a:r>
            <a:r>
              <a:rPr lang="es-ES" i="1" dirty="0" err="1" smtClean="0"/>
              <a:t>College</a:t>
            </a:r>
            <a:r>
              <a:rPr lang="es-ES" i="1" smtClean="0"/>
              <a:t> </a:t>
            </a:r>
            <a:r>
              <a:rPr lang="es-ES" smtClean="0"/>
              <a:t>de Olympia (Washington) desde 1976 hasta su fallecimiento en 1999.</a:t>
            </a:r>
          </a:p>
          <a:p>
            <a:r>
              <a:rPr lang="es-ES" dirty="0" smtClean="0"/>
              <a:t>Don </a:t>
            </a:r>
            <a:r>
              <a:rPr lang="es-ES" dirty="0" err="1" smtClean="0"/>
              <a:t>Finkel</a:t>
            </a:r>
            <a:r>
              <a:rPr lang="es-ES" dirty="0" smtClean="0"/>
              <a:t> –que había enseñado en siete universidades diferentes– estimulan la reconsideración de las prácticas docentes utilizando la palabra como “materia prima” para crear en las Facultades “experiencias de aprendizaje genuino” (pág. 19). Un escueto prefacio firmado por el autor cierra estos prolegómenos resumiendo la finalidad básica de esta obra (“no es tanto reformar la educación como promocionar un diálogo fructífero sobre enseñanza y aprendizaje entre personas que tienen algo que decir en educación”) y sus destinatarios (“cualquiera que tenga interés por la educación”). Además, el estudioso norteamericano exteriorizaba sus puntos de vista no tanto “para cambiar la manera de pensar de las personas” sino, sobre todo, “para intentar que los lectores entren en una conversación sobre educación”. Todo ello desde una profunda convicción, a saber, que “la enseñanza puede tener lugar en ausencia de Narración” (págs. 27-29). </a:t>
            </a:r>
          </a:p>
          <a:p>
            <a:r>
              <a:rPr lang="es-AR" sz="900" dirty="0" smtClean="0"/>
              <a:t>Un profesor habla, narra, explica, da clases magistrales, instruye, proclama. Dar clases es algo que uno hace con la boca abierta, entonando la voz. (…) El acto principal de dar clases es narrar clara y cuidadosamente a los estudiantes algo que ellos desconocen previamente. El conocimiento se transmite, imaginamos, por medio de este acto narrativo…y aunque -en el mejor de los casos- esa narración pueda resultar atrapante y cautivadora para los estudiantes, no es ese el mejor modo de favorecer sus aprendizajes…</a:t>
            </a:r>
          </a:p>
          <a:p>
            <a:r>
              <a:rPr lang="es-AR" sz="900" dirty="0" smtClean="0"/>
              <a:t>En su libro propone estrategias alternativas a la narración, dar clases con la boca cerrada: </a:t>
            </a:r>
          </a:p>
          <a:p>
            <a:r>
              <a:rPr lang="es-AR" sz="900" dirty="0" smtClean="0"/>
              <a:t>Dejar que hablen los libros (parábolas, problemas desafiantes), dejar que hables los estudiantes (seminarios abiertos de indagación), organizar la materia en torno a preguntas o problemas, experiencias que enseñan (talleres), dar clases con un colega (clase colegiada)</a:t>
            </a:r>
            <a:endParaRPr lang="es-ES" sz="900" dirty="0" smtClean="0"/>
          </a:p>
        </p:txBody>
      </p:sp>
      <p:sp>
        <p:nvSpPr>
          <p:cNvPr id="4" name="3 Marcador de número de diapositiva"/>
          <p:cNvSpPr>
            <a:spLocks noGrp="1"/>
          </p:cNvSpPr>
          <p:nvPr>
            <p:ph type="sldNum" sz="quarter" idx="5"/>
          </p:nvPr>
        </p:nvSpPr>
        <p:spPr/>
        <p:txBody>
          <a:bodyPr/>
          <a:lstStyle/>
          <a:p>
            <a:pPr>
              <a:defRPr/>
            </a:pPr>
            <a:fld id="{0DD2797A-B908-449D-936F-15363FA5BBED}" type="slidenum">
              <a:rPr lang="es-ES" smtClean="0"/>
              <a:pPr>
                <a:defRPr/>
              </a:pPr>
              <a:t>4</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TextEdit="1"/>
          </p:cNvSpPr>
          <p:nvPr>
            <p:ph type="sldImg"/>
          </p:nvPr>
        </p:nvSpPr>
        <p:spPr bwMode="auto">
          <a:noFill/>
          <a:ln>
            <a:solidFill>
              <a:srgbClr val="000000"/>
            </a:solidFill>
            <a:miter lim="800000"/>
            <a:headEnd/>
            <a:tailEnd/>
          </a:ln>
        </p:spPr>
      </p:sp>
      <p:sp>
        <p:nvSpPr>
          <p:cNvPr id="952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AR" smtClean="0"/>
              <a:t>VER TENUTTO LIBRITO SOBRE INSTRUMENTOS DE EVALUACIÓN.</a:t>
            </a:r>
          </a:p>
          <a:p>
            <a:pPr eaLnBrk="1" hangingPunct="1">
              <a:lnSpc>
                <a:spcPct val="80000"/>
              </a:lnSpc>
            </a:pPr>
            <a:r>
              <a:rPr lang="es-MX" sz="800" u="sng" smtClean="0"/>
              <a:t>Autoevaluación</a:t>
            </a:r>
            <a:r>
              <a:rPr lang="es-MX" sz="600" u="sng" smtClean="0"/>
              <a:t>:</a:t>
            </a:r>
          </a:p>
          <a:p>
            <a:pPr eaLnBrk="1" hangingPunct="1">
              <a:lnSpc>
                <a:spcPct val="80000"/>
              </a:lnSpc>
            </a:pPr>
            <a:r>
              <a:rPr lang="es-MX" sz="700" smtClean="0"/>
              <a:t>Ejemplo: al inicio de un trabajo práctico, que consiste en diseñar y realizar un terrario adecuado para tener saltamontes en observación durante unas semanas, el profesor plantea el siguiente cuestionario inicial:</a:t>
            </a:r>
            <a:endParaRPr lang="es-ES" sz="700" smtClean="0"/>
          </a:p>
          <a:p>
            <a:pPr lvl="1" eaLnBrk="1" hangingPunct="1">
              <a:lnSpc>
                <a:spcPct val="80000"/>
              </a:lnSpc>
            </a:pPr>
            <a:r>
              <a:rPr lang="es-MX" sz="700" smtClean="0"/>
              <a:t>¿Qué cosas te parecen más importantes a tener en cuenta para que los saltamontes se encuentren bien en el terrario?</a:t>
            </a:r>
            <a:endParaRPr lang="es-ES" sz="700" smtClean="0"/>
          </a:p>
          <a:p>
            <a:pPr lvl="1" eaLnBrk="1" hangingPunct="1">
              <a:lnSpc>
                <a:spcPct val="80000"/>
              </a:lnSpc>
            </a:pPr>
            <a:r>
              <a:rPr lang="es-MX" sz="700" smtClean="0"/>
              <a:t>¿Crees que serás capaz de construir un terrario?</a:t>
            </a:r>
            <a:endParaRPr lang="es-ES" sz="700" smtClean="0"/>
          </a:p>
          <a:p>
            <a:pPr lvl="1" eaLnBrk="1" hangingPunct="1">
              <a:lnSpc>
                <a:spcPct val="80000"/>
              </a:lnSpc>
            </a:pPr>
            <a:r>
              <a:rPr lang="es-MX" sz="700" smtClean="0"/>
              <a:t>¿Crees que podrás encargarte de proporcionar cada día los cuidados que necesiten tus saltamontes durante las tres semanas que dure el trabajo?</a:t>
            </a:r>
            <a:endParaRPr lang="es-ES" sz="700" smtClean="0"/>
          </a:p>
          <a:p>
            <a:pPr eaLnBrk="1" hangingPunct="1">
              <a:lnSpc>
                <a:spcPct val="80000"/>
              </a:lnSpc>
            </a:pPr>
            <a:r>
              <a:rPr lang="es-MX" sz="700" smtClean="0"/>
              <a:t>Las respuestas a estos cuestionarios pueden revisarse por los propios alumnos al final del trabajo para que puedan valorar la aproximación de sus predicciones. </a:t>
            </a:r>
            <a:r>
              <a:rPr lang="es-MX" sz="500" smtClean="0"/>
              <a:t>(del Carmen, 285)</a:t>
            </a:r>
            <a:endParaRPr lang="es-ES" sz="600" smtClean="0"/>
          </a:p>
          <a:p>
            <a:pPr eaLnBrk="1" hangingPunct="1"/>
            <a:endParaRPr lang="es-E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1 Marcador de imagen de diapositiva"/>
          <p:cNvSpPr>
            <a:spLocks noGrp="1" noRot="1" noChangeAspect="1"/>
          </p:cNvSpPr>
          <p:nvPr>
            <p:ph type="sldImg"/>
          </p:nvPr>
        </p:nvSpPr>
        <p:spPr bwMode="auto">
          <a:noFill/>
          <a:ln>
            <a:solidFill>
              <a:srgbClr val="000000"/>
            </a:solidFill>
            <a:miter lim="800000"/>
            <a:headEnd/>
            <a:tailEnd/>
          </a:ln>
        </p:spPr>
      </p:sp>
      <p:sp>
        <p:nvSpPr>
          <p:cNvPr id="9728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MX" smtClean="0"/>
              <a:t>Lista de chequeo, con indicadores que nos permitan la recogida rápida de informaciones relevantes. </a:t>
            </a:r>
          </a:p>
          <a:p>
            <a:pPr eaLnBrk="1" hangingPunct="1"/>
            <a:endParaRPr lang="es-ES" smtClean="0"/>
          </a:p>
        </p:txBody>
      </p:sp>
      <p:sp>
        <p:nvSpPr>
          <p:cNvPr id="4" name="3 Marcador de número de diapositiva"/>
          <p:cNvSpPr>
            <a:spLocks noGrp="1"/>
          </p:cNvSpPr>
          <p:nvPr>
            <p:ph type="sldNum" sz="quarter" idx="5"/>
          </p:nvPr>
        </p:nvSpPr>
        <p:spPr/>
        <p:txBody>
          <a:bodyPr/>
          <a:lstStyle/>
          <a:p>
            <a:pPr>
              <a:defRPr/>
            </a:pPr>
            <a:fld id="{390C38E1-401C-4EAB-A93B-561BB9935194}" type="slidenum">
              <a:rPr lang="es-ES" smtClean="0"/>
              <a:pPr>
                <a:defRPr/>
              </a:pPr>
              <a:t>47</a:t>
            </a:fld>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7282" name="2 Marcador de notas"/>
          <p:cNvSpPr>
            <a:spLocks noGrp="1"/>
          </p:cNvSpPr>
          <p:nvPr>
            <p:ph type="body" idx="1"/>
          </p:nvPr>
        </p:nvSpPr>
        <p:spPr bwMode="auto"/>
        <p:txBody>
          <a:bodyPr wrap="square" numCol="1" anchor="t" anchorCtr="0" compatLnSpc="1">
            <a:prstTxWarp prst="textNoShape">
              <a:avLst/>
            </a:prstTxWarp>
          </a:bodyPr>
          <a:lstStyle/>
          <a:p>
            <a:pPr>
              <a:defRPr/>
            </a:pPr>
            <a:r>
              <a:rPr lang="en-US" smtClean="0">
                <a:effectLst>
                  <a:outerShdw blurRad="38100" dist="38100" dir="2700000" algn="tl">
                    <a:srgbClr val="C0C0C0"/>
                  </a:outerShdw>
                </a:effectLst>
              </a:rPr>
              <a:t>Wikford, Elizabeth (2003)</a:t>
            </a:r>
          </a:p>
          <a:p>
            <a:pPr>
              <a:defRPr/>
            </a:pPr>
            <a:r>
              <a:rPr lang="en-US" smtClean="0">
                <a:effectLst>
                  <a:outerShdw blurRad="38100" dist="38100" dir="2700000" algn="tl">
                    <a:srgbClr val="C0C0C0"/>
                  </a:outerShdw>
                </a:effectLst>
              </a:rPr>
              <a:t>“Chocolate Chip Cookies and Rubrics” </a:t>
            </a:r>
            <a:r>
              <a:rPr lang="en-US" i="1" smtClean="0">
                <a:effectLst>
                  <a:outerShdw blurRad="38100" dist="38100" dir="2700000" algn="tl">
                    <a:srgbClr val="C0C0C0"/>
                  </a:outerShdw>
                </a:effectLst>
              </a:rPr>
              <a:t>En Teaching Exceptional Children; </a:t>
            </a:r>
            <a:r>
              <a:rPr lang="en-US" smtClean="0">
                <a:effectLst>
                  <a:outerShdw blurRad="38100" dist="38100" dir="2700000" algn="tl">
                    <a:srgbClr val="C0C0C0"/>
                  </a:outerShdw>
                </a:effectLst>
              </a:rPr>
              <a:t>Mar/Apr2003, Vol. 35.(4).</a:t>
            </a:r>
          </a:p>
          <a:p>
            <a:pPr eaLnBrk="1" hangingPunct="1">
              <a:defRPr/>
            </a:pPr>
            <a:endParaRPr lang="es-AR" smtClean="0">
              <a:latin typeface="Arial" charset="0"/>
            </a:endParaRPr>
          </a:p>
        </p:txBody>
      </p:sp>
      <p:sp>
        <p:nvSpPr>
          <p:cNvPr id="37892" name="3 Marcador de número de diapositiva"/>
          <p:cNvSpPr>
            <a:spLocks noGrp="1"/>
          </p:cNvSpPr>
          <p:nvPr>
            <p:ph type="sldNum" sz="quarter" idx="5"/>
          </p:nvPr>
        </p:nvSpPr>
        <p:spPr/>
        <p:txBody>
          <a:bodyPr/>
          <a:lstStyle/>
          <a:p>
            <a:pPr>
              <a:defRPr/>
            </a:pPr>
            <a:fld id="{4229B03B-C580-4A4B-9CEE-DAEE16C2B0F8}" type="slidenum">
              <a:rPr lang="en-US" smtClean="0">
                <a:latin typeface="Arial" pitchFamily="34" charset="0"/>
              </a:rPr>
              <a:pPr>
                <a:defRPr/>
              </a:pPr>
              <a:t>50</a:t>
            </a:fld>
            <a:endParaRPr lang="en-US"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342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AR" smtClean="0">
              <a:latin typeface="Arial" charset="0"/>
            </a:endParaRPr>
          </a:p>
        </p:txBody>
      </p:sp>
      <p:sp>
        <p:nvSpPr>
          <p:cNvPr id="43012" name="3 Marcador de número de diapositiva"/>
          <p:cNvSpPr>
            <a:spLocks noGrp="1"/>
          </p:cNvSpPr>
          <p:nvPr>
            <p:ph type="sldNum" sz="quarter" idx="5"/>
          </p:nvPr>
        </p:nvSpPr>
        <p:spPr/>
        <p:txBody>
          <a:bodyPr/>
          <a:lstStyle/>
          <a:p>
            <a:pPr>
              <a:defRPr/>
            </a:pPr>
            <a:fld id="{2053CF56-BCE0-481F-BCC8-5C275C54AE56}" type="slidenum">
              <a:rPr lang="en-US" smtClean="0">
                <a:latin typeface="Arial" pitchFamily="34" charset="0"/>
              </a:rPr>
              <a:pPr>
                <a:defRPr/>
              </a:pPr>
              <a:t>51</a:t>
            </a:fld>
            <a:endParaRPr 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r>
              <a:rPr lang="es-AR" smtClean="0"/>
              <a:t>Cartas personales a los estudiantes (Finkel)</a:t>
            </a:r>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Marcador de imagen de diapositiva"/>
          <p:cNvSpPr>
            <a:spLocks noGrp="1" noRot="1" noChangeAspect="1"/>
          </p:cNvSpPr>
          <p:nvPr>
            <p:ph type="sldImg"/>
          </p:nvPr>
        </p:nvSpPr>
        <p:spPr bwMode="auto">
          <a:noFill/>
          <a:ln>
            <a:solidFill>
              <a:srgbClr val="000000"/>
            </a:solidFill>
            <a:miter lim="800000"/>
            <a:headEnd/>
            <a:tailEnd/>
          </a:ln>
        </p:spPr>
      </p:sp>
      <p:sp>
        <p:nvSpPr>
          <p:cNvPr id="2662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ES" smtClean="0"/>
              <a:t>Francesco Tonucci es pedagogo, psicólogo e investigador italiano.</a:t>
            </a:r>
          </a:p>
          <a:p>
            <a:pPr eaLnBrk="1" hangingPunct="1"/>
            <a:r>
              <a:rPr lang="es-AR" smtClean="0"/>
              <a:t>Imagen que transmite la centralidad de la exposición como estrategia de enseñanza, de la NARRACIÓN, aún cuando las condiciones y los recursos que se disponen permitirían perfectamente enseñar de otro modo, basandose en observaciones, trabajos de campos, experiencias…</a:t>
            </a:r>
            <a:endParaRPr lang="es-ES" smtClean="0"/>
          </a:p>
        </p:txBody>
      </p:sp>
      <p:sp>
        <p:nvSpPr>
          <p:cNvPr id="4" name="3 Marcador de número de diapositiva"/>
          <p:cNvSpPr>
            <a:spLocks noGrp="1"/>
          </p:cNvSpPr>
          <p:nvPr>
            <p:ph type="sldNum" sz="quarter" idx="5"/>
          </p:nvPr>
        </p:nvSpPr>
        <p:spPr/>
        <p:txBody>
          <a:bodyPr/>
          <a:lstStyle/>
          <a:p>
            <a:pPr>
              <a:defRPr/>
            </a:pPr>
            <a:fld id="{CBD61AA9-37B9-4C58-966E-06DAB0FB718B}" type="slidenum">
              <a:rPr lang="es-ES" smtClean="0"/>
              <a:pPr>
                <a:defRPr/>
              </a:pPr>
              <a:t>5</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Marcador de imagen de diapositiva"/>
          <p:cNvSpPr>
            <a:spLocks noGrp="1" noRot="1" noChangeAspect="1"/>
          </p:cNvSpPr>
          <p:nvPr>
            <p:ph type="sldImg"/>
          </p:nvPr>
        </p:nvSpPr>
        <p:spPr bwMode="auto">
          <a:noFill/>
          <a:ln>
            <a:solidFill>
              <a:srgbClr val="000000"/>
            </a:solidFill>
            <a:miter lim="800000"/>
            <a:headEnd/>
            <a:tailEnd/>
          </a:ln>
        </p:spPr>
      </p:sp>
      <p:sp>
        <p:nvSpPr>
          <p:cNvPr id="2867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ES" smtClean="0"/>
              <a:t>Cody Blair es…</a:t>
            </a:r>
          </a:p>
          <a:p>
            <a:pPr eaLnBrk="1" hangingPunct="1"/>
            <a:r>
              <a:rPr lang="es-AR" smtClean="0"/>
              <a:t>Realizó este estudio en colaboración con el Institute for Applied Hehavioral Science (NTL) …¿?</a:t>
            </a:r>
            <a:endParaRPr lang="es-ES" smtClean="0"/>
          </a:p>
          <a:p>
            <a:pPr eaLnBrk="1" hangingPunct="1"/>
            <a:r>
              <a:rPr lang="es-ES" smtClean="0"/>
              <a:t>Cenestésico o Kinestésico: Es el sentido de las emociones, tacto, gusto, olfato, las sensaciones internas como el movimiento interno, el equilibrio o sensaciones de recuerdos emocionales. </a:t>
            </a:r>
          </a:p>
        </p:txBody>
      </p:sp>
      <p:sp>
        <p:nvSpPr>
          <p:cNvPr id="4" name="3 Marcador de número de diapositiva"/>
          <p:cNvSpPr>
            <a:spLocks noGrp="1"/>
          </p:cNvSpPr>
          <p:nvPr>
            <p:ph type="sldNum" sz="quarter" idx="5"/>
          </p:nvPr>
        </p:nvSpPr>
        <p:spPr/>
        <p:txBody>
          <a:bodyPr/>
          <a:lstStyle/>
          <a:p>
            <a:pPr>
              <a:defRPr/>
            </a:pPr>
            <a:fld id="{DDDF7828-3264-48F8-ADE7-F43985305D7D}" type="slidenum">
              <a:rPr lang="es-ES" smtClean="0"/>
              <a:pPr>
                <a:defRPr/>
              </a:pPr>
              <a:t>6</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Marcador de imagen de diapositiva"/>
          <p:cNvSpPr>
            <a:spLocks noGrp="1" noRot="1" noChangeAspect="1"/>
          </p:cNvSpPr>
          <p:nvPr>
            <p:ph type="sldImg"/>
          </p:nvPr>
        </p:nvSpPr>
        <p:spPr bwMode="auto">
          <a:noFill/>
          <a:ln>
            <a:solidFill>
              <a:srgbClr val="000000"/>
            </a:solidFill>
            <a:miter lim="800000"/>
            <a:headEnd/>
            <a:tailEnd/>
          </a:ln>
        </p:spPr>
      </p:sp>
      <p:sp>
        <p:nvSpPr>
          <p:cNvPr id="3072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b="1" smtClean="0"/>
              <a:t>Alfred North Whitehead</a:t>
            </a:r>
            <a:r>
              <a:rPr lang="es-ES" smtClean="0"/>
              <a:t> matemático y físico inglés (1861-1947) Pedagogo también.</a:t>
            </a:r>
          </a:p>
          <a:p>
            <a:pPr eaLnBrk="1" hangingPunct="1">
              <a:spcBef>
                <a:spcPct val="0"/>
              </a:spcBef>
            </a:pPr>
            <a:r>
              <a:rPr lang="es-ES" smtClean="0"/>
              <a:t>Filósofo y matemático inglés. Fue profesor en la University College de Londres, en el Imperial College of Science and Technology de Kensington y en el Trinity College de Cambridge. Desempeñó también importantes cargos administrativos y pedagógicos, cuya experiencia recogió en la obra</a:t>
            </a:r>
            <a:r>
              <a:rPr lang="es-ES" i="1" smtClean="0"/>
              <a:t> Los fines de la educación y otros ensayos</a:t>
            </a:r>
            <a:r>
              <a:rPr lang="es-ES" smtClean="0"/>
              <a:t> (1924). </a:t>
            </a:r>
            <a:endParaRPr lang="es-AR" sz="1000" smtClean="0"/>
          </a:p>
          <a:p>
            <a:pPr eaLnBrk="1" hangingPunct="1">
              <a:spcBef>
                <a:spcPct val="0"/>
              </a:spcBef>
            </a:pPr>
            <a:r>
              <a:rPr lang="es-AR" sz="1000" smtClean="0"/>
              <a:t>Brandsford y Vye, en  Resnick, L. y Klpfer, (1996: 299)</a:t>
            </a:r>
            <a:r>
              <a:rPr lang="es-AR" smtClean="0"/>
              <a:t> : Psicólogos cognitivos</a:t>
            </a:r>
            <a:endParaRPr lang="es-ES" smtClean="0"/>
          </a:p>
        </p:txBody>
      </p:sp>
      <p:sp>
        <p:nvSpPr>
          <p:cNvPr id="2253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3776E6-F899-4CC9-81E9-FBA9BCEA072E}" type="slidenum">
              <a:rPr lang="es-ES">
                <a:cs typeface="Arial" charset="0"/>
              </a:rPr>
              <a:pPr fontAlgn="base">
                <a:spcBef>
                  <a:spcPct val="0"/>
                </a:spcBef>
                <a:spcAft>
                  <a:spcPct val="0"/>
                </a:spcAft>
                <a:defRPr/>
              </a:pPr>
              <a:t>7</a:t>
            </a:fld>
            <a:endParaRPr lang="es-E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Marcador de imagen de diapositiva"/>
          <p:cNvSpPr>
            <a:spLocks noGrp="1" noRot="1" noChangeAspect="1"/>
          </p:cNvSpPr>
          <p:nvPr>
            <p:ph type="sldImg"/>
          </p:nvPr>
        </p:nvSpPr>
        <p:spPr bwMode="auto">
          <a:noFill/>
          <a:ln>
            <a:solidFill>
              <a:srgbClr val="000000"/>
            </a:solidFill>
            <a:miter lim="800000"/>
            <a:headEnd/>
            <a:tailEnd/>
          </a:ln>
        </p:spPr>
      </p:sp>
      <p:sp>
        <p:nvSpPr>
          <p:cNvPr id="3277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AR" smtClean="0"/>
              <a:t>Conocimiento frágil “los estudiantes no recuerdan, no comprenden o no usan activamente gran parte de lo que supuestamente han aprendido”</a:t>
            </a:r>
          </a:p>
          <a:p>
            <a:pPr eaLnBrk="1" hangingPunct="1">
              <a:spcBef>
                <a:spcPct val="0"/>
              </a:spcBef>
            </a:pPr>
            <a:r>
              <a:rPr lang="es-AR" smtClean="0"/>
              <a:t>Pensamiento pobre: “los estudiantes no saben pensar valiéndose de lo que saben”. </a:t>
            </a:r>
          </a:p>
          <a:p>
            <a:pPr eaLnBrk="1" hangingPunct="1">
              <a:spcBef>
                <a:spcPct val="0"/>
              </a:spcBef>
            </a:pPr>
            <a:r>
              <a:rPr lang="es-ES" smtClean="0"/>
              <a:t>Los miembros del </a:t>
            </a:r>
            <a:r>
              <a:rPr lang="es-ES" smtClean="0">
                <a:hlinkClick r:id="rId3"/>
              </a:rPr>
              <a:t>Proyecto de Enseñanza para la Comprensión (EpC)</a:t>
            </a:r>
            <a:r>
              <a:rPr lang="es-ES" smtClean="0"/>
              <a:t>, desde 1993, han venido investigando la naturaleza de la comprensión, han desarrollado un enfoque hacia la enseñanza para la comprensión, y lo han ensayado en varias situaciones en el aula durante los últimos años. </a:t>
            </a:r>
          </a:p>
        </p:txBody>
      </p:sp>
      <p:sp>
        <p:nvSpPr>
          <p:cNvPr id="24579"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2393F6-15D9-45C2-B95A-0B27DD53AD1C}" type="slidenum">
              <a:rPr lang="es-ES">
                <a:cs typeface="Arial" charset="0"/>
              </a:rPr>
              <a:pPr fontAlgn="base">
                <a:spcBef>
                  <a:spcPct val="0"/>
                </a:spcBef>
                <a:spcAft>
                  <a:spcPct val="0"/>
                </a:spcAft>
                <a:defRPr/>
              </a:pPr>
              <a:t>8</a:t>
            </a:fld>
            <a:endParaRPr lang="es-E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Marcador de imagen de diapositiva"/>
          <p:cNvSpPr>
            <a:spLocks noGrp="1" noRot="1" noChangeAspect="1"/>
          </p:cNvSpPr>
          <p:nvPr>
            <p:ph type="sldImg"/>
          </p:nvPr>
        </p:nvSpPr>
        <p:spPr bwMode="auto">
          <a:noFill/>
          <a:ln>
            <a:solidFill>
              <a:srgbClr val="000000"/>
            </a:solidFill>
            <a:miter lim="800000"/>
            <a:headEnd/>
            <a:tailEnd/>
          </a:ln>
        </p:spPr>
      </p:sp>
      <p:sp>
        <p:nvSpPr>
          <p:cNvPr id="36866" name="2 Marcador de notas"/>
          <p:cNvSpPr>
            <a:spLocks noGrp="1"/>
          </p:cNvSpPr>
          <p:nvPr>
            <p:ph type="body" idx="1"/>
          </p:nvPr>
        </p:nvSpPr>
        <p:spPr bwMode="auto">
          <a:noFill/>
        </p:spPr>
        <p:txBody>
          <a:bodyPr wrap="square" numCol="1" anchor="t" anchorCtr="0" compatLnSpc="1">
            <a:prstTxWarp prst="textNoShape">
              <a:avLst/>
            </a:prstTxWarp>
          </a:bodyPr>
          <a:lstStyle/>
          <a:p>
            <a:r>
              <a:rPr lang="es-ES" i="1" smtClean="0"/>
              <a:t>Laboratorio</a:t>
            </a:r>
            <a:r>
              <a:rPr lang="es-ES" smtClean="0"/>
              <a:t>: organización destinada, prioritariamente, al aprendizaje de contenidos  procedimentales. Está centrado en la concreción de experiencias que dan lugar a la formulación de hipótesis, el desarrollo de procesos de demostración, la elaboración de conclusiones y generalizaciones a partir de la obtención de resultados.	</a:t>
            </a:r>
            <a:endParaRPr lang="es-ES" i="1" smtClean="0"/>
          </a:p>
          <a:p>
            <a:r>
              <a:rPr lang="es-ES" i="1" smtClean="0"/>
              <a:t>Trabajos de campo</a:t>
            </a:r>
            <a:r>
              <a:rPr lang="es-ES" smtClean="0"/>
              <a:t>: Orientado	a la creación de espacios sistemáticos de síntesis e integración de	conocimientos a través de tareas de indagación e intervención en terreno bajo la orientación y guía de un profesor/tutor. </a:t>
            </a:r>
          </a:p>
        </p:txBody>
      </p:sp>
      <p:sp>
        <p:nvSpPr>
          <p:cNvPr id="2765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E0951D-2228-440E-80D5-F1CDDC77C07B}" type="slidenum">
              <a:rPr lang="es-ES">
                <a:cs typeface="Arial" charset="0"/>
              </a:rPr>
              <a:pPr fontAlgn="base">
                <a:spcBef>
                  <a:spcPct val="0"/>
                </a:spcBef>
                <a:spcAft>
                  <a:spcPct val="0"/>
                </a:spcAft>
                <a:defRPr/>
              </a:pPr>
              <a:t>11</a:t>
            </a:fld>
            <a:endParaRPr lang="es-E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Marcador de imagen de diapositiva"/>
          <p:cNvSpPr>
            <a:spLocks noGrp="1" noRot="1" noChangeAspect="1"/>
          </p:cNvSpPr>
          <p:nvPr>
            <p:ph type="sldImg"/>
          </p:nvPr>
        </p:nvSpPr>
        <p:spPr bwMode="auto">
          <a:noFill/>
          <a:ln>
            <a:solidFill>
              <a:srgbClr val="000000"/>
            </a:solidFill>
            <a:miter lim="800000"/>
            <a:headEnd/>
            <a:tailEnd/>
          </a:ln>
        </p:spPr>
      </p:sp>
      <p:sp>
        <p:nvSpPr>
          <p:cNvPr id="3891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s-ES" sz="1100" smtClean="0"/>
              <a:t>Esto lo planteó en 1938!!!</a:t>
            </a:r>
          </a:p>
          <a:p>
            <a:pPr eaLnBrk="1" hangingPunct="1">
              <a:lnSpc>
                <a:spcPct val="90000"/>
              </a:lnSpc>
              <a:spcBef>
                <a:spcPct val="0"/>
              </a:spcBef>
            </a:pPr>
            <a:r>
              <a:rPr lang="es-ES" sz="1100" smtClean="0"/>
              <a:t>Antes de escuela nueva (Europa), en simultáneo o despues?</a:t>
            </a:r>
          </a:p>
          <a:p>
            <a:pPr eaLnBrk="1" hangingPunct="1">
              <a:lnSpc>
                <a:spcPct val="90000"/>
              </a:lnSpc>
              <a:spcBef>
                <a:spcPct val="0"/>
              </a:spcBef>
            </a:pPr>
            <a:r>
              <a:rPr lang="es-ES" sz="1100" smtClean="0"/>
              <a:t>Qué era Dewey: Filósofo, pedagogo y psicólogo estadounidense</a:t>
            </a:r>
          </a:p>
        </p:txBody>
      </p:sp>
      <p:sp>
        <p:nvSpPr>
          <p:cNvPr id="29699"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9AFD8E-8AD7-414F-BE0D-923515F82252}" type="slidenum">
              <a:rPr lang="es-ES">
                <a:cs typeface="Arial" charset="0"/>
              </a:rPr>
              <a:pPr fontAlgn="base">
                <a:spcBef>
                  <a:spcPct val="0"/>
                </a:spcBef>
                <a:spcAft>
                  <a:spcPct val="0"/>
                </a:spcAft>
                <a:defRPr/>
              </a:pPr>
              <a:t>12</a:t>
            </a:fld>
            <a:endParaRPr lang="es-E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45CF48FC-3839-4DE6-BEC3-C1FD1A5D8F9A}" type="datetime1">
              <a:rPr lang="es-ES"/>
              <a:pPr>
                <a:defRPr/>
              </a:pPr>
              <a:t>26/11/2013</a:t>
            </a:fld>
            <a:endParaRPr lang="es-ES"/>
          </a:p>
        </p:txBody>
      </p:sp>
      <p:sp>
        <p:nvSpPr>
          <p:cNvPr id="5" name="4 Marcador de pie de página"/>
          <p:cNvSpPr>
            <a:spLocks noGrp="1"/>
          </p:cNvSpPr>
          <p:nvPr>
            <p:ph type="ftr" sz="quarter" idx="11"/>
          </p:nvPr>
        </p:nvSpPr>
        <p:spPr/>
        <p:txBody>
          <a:bodyPr/>
          <a:lstStyle>
            <a:lvl1pPr>
              <a:defRPr/>
            </a:lvl1pPr>
          </a:lstStyle>
          <a:p>
            <a:pPr>
              <a:defRPr/>
            </a:pPr>
            <a:r>
              <a:rPr lang="es-ES"/>
              <a:t>Encuentro sobre Innovación Pedagógica FI-UNER 2013</a:t>
            </a:r>
          </a:p>
        </p:txBody>
      </p:sp>
      <p:sp>
        <p:nvSpPr>
          <p:cNvPr id="6" name="5 Marcador de número de diapositiva"/>
          <p:cNvSpPr>
            <a:spLocks noGrp="1"/>
          </p:cNvSpPr>
          <p:nvPr>
            <p:ph type="sldNum" sz="quarter" idx="12"/>
          </p:nvPr>
        </p:nvSpPr>
        <p:spPr/>
        <p:txBody>
          <a:bodyPr/>
          <a:lstStyle>
            <a:lvl1pPr>
              <a:defRPr/>
            </a:lvl1pPr>
          </a:lstStyle>
          <a:p>
            <a:pPr>
              <a:defRPr/>
            </a:pPr>
            <a:fld id="{BC48E6F4-2098-4BE8-83D1-64CC87643D2E}"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29818381-C3AF-4FBB-A882-601B97FB1D99}" type="datetime1">
              <a:rPr lang="es-ES"/>
              <a:pPr>
                <a:defRPr/>
              </a:pPr>
              <a:t>26/11/2013</a:t>
            </a:fld>
            <a:endParaRPr lang="es-ES"/>
          </a:p>
        </p:txBody>
      </p:sp>
      <p:sp>
        <p:nvSpPr>
          <p:cNvPr id="5" name="4 Marcador de pie de página"/>
          <p:cNvSpPr>
            <a:spLocks noGrp="1"/>
          </p:cNvSpPr>
          <p:nvPr>
            <p:ph type="ftr" sz="quarter" idx="11"/>
          </p:nvPr>
        </p:nvSpPr>
        <p:spPr/>
        <p:txBody>
          <a:bodyPr/>
          <a:lstStyle>
            <a:lvl1pPr>
              <a:defRPr/>
            </a:lvl1pPr>
          </a:lstStyle>
          <a:p>
            <a:pPr>
              <a:defRPr/>
            </a:pPr>
            <a:r>
              <a:rPr lang="es-ES"/>
              <a:t>Encuentro sobre Innovación Pedagógica FI-UNER 2013</a:t>
            </a:r>
          </a:p>
        </p:txBody>
      </p:sp>
      <p:sp>
        <p:nvSpPr>
          <p:cNvPr id="6" name="5 Marcador de número de diapositiva"/>
          <p:cNvSpPr>
            <a:spLocks noGrp="1"/>
          </p:cNvSpPr>
          <p:nvPr>
            <p:ph type="sldNum" sz="quarter" idx="12"/>
          </p:nvPr>
        </p:nvSpPr>
        <p:spPr/>
        <p:txBody>
          <a:bodyPr/>
          <a:lstStyle>
            <a:lvl1pPr>
              <a:defRPr/>
            </a:lvl1pPr>
          </a:lstStyle>
          <a:p>
            <a:pPr>
              <a:defRPr/>
            </a:pPr>
            <a:fld id="{4BA5779D-4AB9-4BF3-9728-AF2E4113ADFD}"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D0C794CF-2DC6-4507-B31D-29C7CFB414E1}" type="datetime1">
              <a:rPr lang="es-ES"/>
              <a:pPr>
                <a:defRPr/>
              </a:pPr>
              <a:t>26/11/2013</a:t>
            </a:fld>
            <a:endParaRPr lang="es-ES"/>
          </a:p>
        </p:txBody>
      </p:sp>
      <p:sp>
        <p:nvSpPr>
          <p:cNvPr id="5" name="4 Marcador de pie de página"/>
          <p:cNvSpPr>
            <a:spLocks noGrp="1"/>
          </p:cNvSpPr>
          <p:nvPr>
            <p:ph type="ftr" sz="quarter" idx="11"/>
          </p:nvPr>
        </p:nvSpPr>
        <p:spPr/>
        <p:txBody>
          <a:bodyPr/>
          <a:lstStyle>
            <a:lvl1pPr>
              <a:defRPr/>
            </a:lvl1pPr>
          </a:lstStyle>
          <a:p>
            <a:pPr>
              <a:defRPr/>
            </a:pPr>
            <a:r>
              <a:rPr lang="es-ES"/>
              <a:t>Encuentro sobre Innovación Pedagógica FI-UNER 2013</a:t>
            </a:r>
          </a:p>
        </p:txBody>
      </p:sp>
      <p:sp>
        <p:nvSpPr>
          <p:cNvPr id="6" name="5 Marcador de número de diapositiva"/>
          <p:cNvSpPr>
            <a:spLocks noGrp="1"/>
          </p:cNvSpPr>
          <p:nvPr>
            <p:ph type="sldNum" sz="quarter" idx="12"/>
          </p:nvPr>
        </p:nvSpPr>
        <p:spPr/>
        <p:txBody>
          <a:bodyPr/>
          <a:lstStyle>
            <a:lvl1pPr>
              <a:defRPr/>
            </a:lvl1pPr>
          </a:lstStyle>
          <a:p>
            <a:pPr>
              <a:defRPr/>
            </a:pPr>
            <a:fld id="{8F99E49D-6237-4B58-82A2-90ED46AD8310}"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ítulo y objetos encima del text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es-ES"/>
              <a:t>Haga clic para modificar el estilo de título del patrón</a:t>
            </a:r>
            <a:endParaRPr lang="es-AR"/>
          </a:p>
        </p:txBody>
      </p:sp>
      <p:sp>
        <p:nvSpPr>
          <p:cNvPr id="3" name="Marcador de contenido 2"/>
          <p:cNvSpPr>
            <a:spLocks noGrp="1"/>
          </p:cNvSpPr>
          <p:nvPr>
            <p:ph sz="half" idx="1"/>
          </p:nvPr>
        </p:nvSpPr>
        <p:spPr>
          <a:xfrm>
            <a:off x="457200" y="1600200"/>
            <a:ext cx="8229600" cy="21859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p:cNvSpPr>
            <a:spLocks noGrp="1"/>
          </p:cNvSpPr>
          <p:nvPr>
            <p:ph type="body" sz="half" idx="2"/>
          </p:nvPr>
        </p:nvSpPr>
        <p:spPr>
          <a:xfrm>
            <a:off x="457200" y="3938588"/>
            <a:ext cx="8229600" cy="21875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3 Marcador de fecha"/>
          <p:cNvSpPr>
            <a:spLocks noGrp="1"/>
          </p:cNvSpPr>
          <p:nvPr>
            <p:ph type="dt" sz="half" idx="10"/>
          </p:nvPr>
        </p:nvSpPr>
        <p:spPr/>
        <p:txBody>
          <a:bodyPr/>
          <a:lstStyle>
            <a:lvl1pPr>
              <a:defRPr/>
            </a:lvl1pPr>
          </a:lstStyle>
          <a:p>
            <a:pPr>
              <a:defRPr/>
            </a:pPr>
            <a:fld id="{C1DD743C-C726-4818-B8D7-9DB1574856F3}" type="datetime1">
              <a:rPr lang="es-ES"/>
              <a:pPr>
                <a:defRPr/>
              </a:pPr>
              <a:t>26/11/2013</a:t>
            </a:fld>
            <a:endParaRPr lang="es-ES"/>
          </a:p>
        </p:txBody>
      </p:sp>
      <p:sp>
        <p:nvSpPr>
          <p:cNvPr id="6" name="4 Marcador de pie de página"/>
          <p:cNvSpPr>
            <a:spLocks noGrp="1"/>
          </p:cNvSpPr>
          <p:nvPr>
            <p:ph type="ftr" sz="quarter" idx="11"/>
          </p:nvPr>
        </p:nvSpPr>
        <p:spPr/>
        <p:txBody>
          <a:bodyPr/>
          <a:lstStyle>
            <a:lvl1pPr>
              <a:defRPr/>
            </a:lvl1pPr>
          </a:lstStyle>
          <a:p>
            <a:pPr>
              <a:defRPr/>
            </a:pPr>
            <a:r>
              <a:rPr lang="es-ES"/>
              <a:t>Encuentro sobre Innovación Pedagógica FI-UNER 2013</a:t>
            </a:r>
          </a:p>
        </p:txBody>
      </p:sp>
      <p:sp>
        <p:nvSpPr>
          <p:cNvPr id="7" name="5 Marcador de número de diapositiva"/>
          <p:cNvSpPr>
            <a:spLocks noGrp="1"/>
          </p:cNvSpPr>
          <p:nvPr>
            <p:ph type="sldNum" sz="quarter" idx="12"/>
          </p:nvPr>
        </p:nvSpPr>
        <p:spPr/>
        <p:txBody>
          <a:bodyPr/>
          <a:lstStyle>
            <a:lvl1pPr>
              <a:defRPr/>
            </a:lvl1pPr>
          </a:lstStyle>
          <a:p>
            <a:pPr>
              <a:defRPr/>
            </a:pPr>
            <a:fld id="{1DA9CA0C-62E2-4672-B31D-CF6BCE5E3596}"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871538" y="192088"/>
            <a:ext cx="8162925" cy="1431925"/>
          </a:xfrm>
        </p:spPr>
        <p:txBody>
          <a:bodyPr/>
          <a:lstStyle/>
          <a:p>
            <a:r>
              <a:rPr lang="es-ES" smtClean="0"/>
              <a:t>Haga clic para modificar el estilo de título del patrón</a:t>
            </a:r>
            <a:endParaRPr lang="es-AR"/>
          </a:p>
        </p:txBody>
      </p:sp>
      <p:sp>
        <p:nvSpPr>
          <p:cNvPr id="3" name="2 Marcador de tabla"/>
          <p:cNvSpPr>
            <a:spLocks noGrp="1"/>
          </p:cNvSpPr>
          <p:nvPr>
            <p:ph type="tbl" idx="1"/>
          </p:nvPr>
        </p:nvSpPr>
        <p:spPr>
          <a:xfrm>
            <a:off x="912813" y="1905000"/>
            <a:ext cx="8110537" cy="4191000"/>
          </a:xfrm>
        </p:spPr>
        <p:txBody>
          <a:bodyPr/>
          <a:lstStyle/>
          <a:p>
            <a:pPr lvl="0"/>
            <a:endParaRPr lang="es-AR" noProof="0" smtClean="0"/>
          </a:p>
        </p:txBody>
      </p:sp>
      <p:sp>
        <p:nvSpPr>
          <p:cNvPr id="4" name="Rectangle 67"/>
          <p:cNvSpPr>
            <a:spLocks noGrp="1" noChangeArrowheads="1"/>
          </p:cNvSpPr>
          <p:nvPr>
            <p:ph type="dt" sz="half" idx="10"/>
          </p:nvPr>
        </p:nvSpPr>
        <p:spPr/>
        <p:txBody>
          <a:bodyPr/>
          <a:lstStyle>
            <a:lvl1pPr>
              <a:defRPr/>
            </a:lvl1pPr>
          </a:lstStyle>
          <a:p>
            <a:pPr>
              <a:defRPr/>
            </a:pPr>
            <a:endParaRPr lang="en-US"/>
          </a:p>
        </p:txBody>
      </p:sp>
      <p:sp>
        <p:nvSpPr>
          <p:cNvPr id="5" name="Rectangle 68"/>
          <p:cNvSpPr>
            <a:spLocks noGrp="1" noChangeArrowheads="1"/>
          </p:cNvSpPr>
          <p:nvPr>
            <p:ph type="ftr" sz="quarter" idx="11"/>
          </p:nvPr>
        </p:nvSpPr>
        <p:spPr/>
        <p:txBody>
          <a:bodyPr/>
          <a:lstStyle>
            <a:lvl1pPr>
              <a:defRPr/>
            </a:lvl1pPr>
          </a:lstStyle>
          <a:p>
            <a:pPr>
              <a:defRPr/>
            </a:pPr>
            <a:endParaRPr lang="en-US"/>
          </a:p>
        </p:txBody>
      </p:sp>
      <p:sp>
        <p:nvSpPr>
          <p:cNvPr id="6" name="Rectangle 69"/>
          <p:cNvSpPr>
            <a:spLocks noGrp="1" noChangeArrowheads="1"/>
          </p:cNvSpPr>
          <p:nvPr>
            <p:ph type="sldNum" sz="quarter" idx="12"/>
          </p:nvPr>
        </p:nvSpPr>
        <p:spPr/>
        <p:txBody>
          <a:bodyPr/>
          <a:lstStyle>
            <a:lvl1pPr>
              <a:defRPr/>
            </a:lvl1pPr>
          </a:lstStyle>
          <a:p>
            <a:pPr>
              <a:defRPr/>
            </a:pPr>
            <a:fld id="{455822D8-28E9-418E-B635-B6B96553835A}" type="slidenum">
              <a:rPr lang="en-US"/>
              <a:pPr>
                <a:defRPr/>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1_Título y tabl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es-ES"/>
              <a:t>Haga clic para modificar el estilo de título del patrón</a:t>
            </a:r>
            <a:endParaRPr lang="es-AR"/>
          </a:p>
        </p:txBody>
      </p:sp>
      <p:sp>
        <p:nvSpPr>
          <p:cNvPr id="3" name="Marcador de tabla 2"/>
          <p:cNvSpPr>
            <a:spLocks noGrp="1"/>
          </p:cNvSpPr>
          <p:nvPr>
            <p:ph type="tbl" idx="1"/>
          </p:nvPr>
        </p:nvSpPr>
        <p:spPr>
          <a:xfrm>
            <a:off x="457200" y="1600200"/>
            <a:ext cx="8229600" cy="4525963"/>
          </a:xfrm>
        </p:spPr>
        <p:txBody>
          <a:bodyPr/>
          <a:lstStyle/>
          <a:p>
            <a:pPr lvl="0"/>
            <a:endParaRPr lang="es-AR" noProof="0"/>
          </a:p>
        </p:txBody>
      </p:sp>
      <p:sp>
        <p:nvSpPr>
          <p:cNvPr id="4" name="3 Marcador de fecha"/>
          <p:cNvSpPr>
            <a:spLocks noGrp="1"/>
          </p:cNvSpPr>
          <p:nvPr>
            <p:ph type="dt" sz="half" idx="10"/>
          </p:nvPr>
        </p:nvSpPr>
        <p:spPr/>
        <p:txBody>
          <a:bodyPr/>
          <a:lstStyle>
            <a:lvl1pPr>
              <a:defRPr/>
            </a:lvl1pPr>
          </a:lstStyle>
          <a:p>
            <a:pPr>
              <a:defRPr/>
            </a:pPr>
            <a:fld id="{F2705C01-B225-4D20-9C81-925D331A4816}" type="datetime1">
              <a:rPr lang="es-ES"/>
              <a:pPr>
                <a:defRPr/>
              </a:pPr>
              <a:t>26/11/2013</a:t>
            </a:fld>
            <a:endParaRPr lang="es-ES"/>
          </a:p>
        </p:txBody>
      </p:sp>
      <p:sp>
        <p:nvSpPr>
          <p:cNvPr id="5" name="4 Marcador de pie de página"/>
          <p:cNvSpPr>
            <a:spLocks noGrp="1"/>
          </p:cNvSpPr>
          <p:nvPr>
            <p:ph type="ftr" sz="quarter" idx="11"/>
          </p:nvPr>
        </p:nvSpPr>
        <p:spPr/>
        <p:txBody>
          <a:bodyPr/>
          <a:lstStyle>
            <a:lvl1pPr>
              <a:defRPr/>
            </a:lvl1pPr>
          </a:lstStyle>
          <a:p>
            <a:pPr>
              <a:defRPr/>
            </a:pPr>
            <a:r>
              <a:rPr lang="es-ES"/>
              <a:t>Encuentro sobre Innovación Pedagógica FI-UNER 2013</a:t>
            </a:r>
          </a:p>
        </p:txBody>
      </p:sp>
      <p:sp>
        <p:nvSpPr>
          <p:cNvPr id="6" name="5 Marcador de número de diapositiva"/>
          <p:cNvSpPr>
            <a:spLocks noGrp="1"/>
          </p:cNvSpPr>
          <p:nvPr>
            <p:ph type="sldNum" sz="quarter" idx="12"/>
          </p:nvPr>
        </p:nvSpPr>
        <p:spPr/>
        <p:txBody>
          <a:bodyPr/>
          <a:lstStyle>
            <a:lvl1pPr>
              <a:defRPr/>
            </a:lvl1pPr>
          </a:lstStyle>
          <a:p>
            <a:pPr>
              <a:defRPr/>
            </a:pPr>
            <a:fld id="{85B87630-1A87-43C5-BE20-A1BF740D86DF}"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A599FDFE-F5F8-4F27-A338-B0B0B5C309BE}" type="datetime1">
              <a:rPr lang="es-ES"/>
              <a:pPr>
                <a:defRPr/>
              </a:pPr>
              <a:t>26/11/2013</a:t>
            </a:fld>
            <a:endParaRPr lang="es-ES"/>
          </a:p>
        </p:txBody>
      </p:sp>
      <p:sp>
        <p:nvSpPr>
          <p:cNvPr id="5" name="4 Marcador de pie de página"/>
          <p:cNvSpPr>
            <a:spLocks noGrp="1"/>
          </p:cNvSpPr>
          <p:nvPr>
            <p:ph type="ftr" sz="quarter" idx="11"/>
          </p:nvPr>
        </p:nvSpPr>
        <p:spPr/>
        <p:txBody>
          <a:bodyPr/>
          <a:lstStyle>
            <a:lvl1pPr>
              <a:defRPr/>
            </a:lvl1pPr>
          </a:lstStyle>
          <a:p>
            <a:pPr>
              <a:defRPr/>
            </a:pPr>
            <a:r>
              <a:rPr lang="es-ES"/>
              <a:t>Encuentro sobre Innovación Pedagógica FI-UNER 2013</a:t>
            </a:r>
          </a:p>
        </p:txBody>
      </p:sp>
      <p:sp>
        <p:nvSpPr>
          <p:cNvPr id="6" name="5 Marcador de número de diapositiva"/>
          <p:cNvSpPr>
            <a:spLocks noGrp="1"/>
          </p:cNvSpPr>
          <p:nvPr>
            <p:ph type="sldNum" sz="quarter" idx="12"/>
          </p:nvPr>
        </p:nvSpPr>
        <p:spPr/>
        <p:txBody>
          <a:bodyPr/>
          <a:lstStyle>
            <a:lvl1pPr>
              <a:defRPr/>
            </a:lvl1pPr>
          </a:lstStyle>
          <a:p>
            <a:pPr>
              <a:defRPr/>
            </a:pPr>
            <a:fld id="{0CA2794D-F422-4485-A7CF-8661F677DDD4}"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8FD7D633-4835-4A66-8D61-91C725E9B5E4}" type="datetime1">
              <a:rPr lang="es-ES"/>
              <a:pPr>
                <a:defRPr/>
              </a:pPr>
              <a:t>26/11/2013</a:t>
            </a:fld>
            <a:endParaRPr lang="es-ES"/>
          </a:p>
        </p:txBody>
      </p:sp>
      <p:sp>
        <p:nvSpPr>
          <p:cNvPr id="5" name="4 Marcador de pie de página"/>
          <p:cNvSpPr>
            <a:spLocks noGrp="1"/>
          </p:cNvSpPr>
          <p:nvPr>
            <p:ph type="ftr" sz="quarter" idx="11"/>
          </p:nvPr>
        </p:nvSpPr>
        <p:spPr/>
        <p:txBody>
          <a:bodyPr/>
          <a:lstStyle>
            <a:lvl1pPr>
              <a:defRPr/>
            </a:lvl1pPr>
          </a:lstStyle>
          <a:p>
            <a:pPr>
              <a:defRPr/>
            </a:pPr>
            <a:r>
              <a:rPr lang="es-ES"/>
              <a:t>Encuentro sobre Innovación Pedagógica FI-UNER 2013</a:t>
            </a:r>
          </a:p>
        </p:txBody>
      </p:sp>
      <p:sp>
        <p:nvSpPr>
          <p:cNvPr id="6" name="5 Marcador de número de diapositiva"/>
          <p:cNvSpPr>
            <a:spLocks noGrp="1"/>
          </p:cNvSpPr>
          <p:nvPr>
            <p:ph type="sldNum" sz="quarter" idx="12"/>
          </p:nvPr>
        </p:nvSpPr>
        <p:spPr/>
        <p:txBody>
          <a:bodyPr/>
          <a:lstStyle>
            <a:lvl1pPr>
              <a:defRPr/>
            </a:lvl1pPr>
          </a:lstStyle>
          <a:p>
            <a:pPr>
              <a:defRPr/>
            </a:pPr>
            <a:fld id="{6AA721D2-090C-4325-8372-AE40192FFFA0}"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C3DF9A15-D32E-44E5-8AEE-286F92E25C20}" type="datetime1">
              <a:rPr lang="es-ES"/>
              <a:pPr>
                <a:defRPr/>
              </a:pPr>
              <a:t>26/11/2013</a:t>
            </a:fld>
            <a:endParaRPr lang="es-ES"/>
          </a:p>
        </p:txBody>
      </p:sp>
      <p:sp>
        <p:nvSpPr>
          <p:cNvPr id="6" name="4 Marcador de pie de página"/>
          <p:cNvSpPr>
            <a:spLocks noGrp="1"/>
          </p:cNvSpPr>
          <p:nvPr>
            <p:ph type="ftr" sz="quarter" idx="11"/>
          </p:nvPr>
        </p:nvSpPr>
        <p:spPr/>
        <p:txBody>
          <a:bodyPr/>
          <a:lstStyle>
            <a:lvl1pPr>
              <a:defRPr/>
            </a:lvl1pPr>
          </a:lstStyle>
          <a:p>
            <a:pPr>
              <a:defRPr/>
            </a:pPr>
            <a:r>
              <a:rPr lang="es-ES"/>
              <a:t>Encuentro sobre Innovación Pedagógica FI-UNER 2013</a:t>
            </a:r>
          </a:p>
        </p:txBody>
      </p:sp>
      <p:sp>
        <p:nvSpPr>
          <p:cNvPr id="7" name="5 Marcador de número de diapositiva"/>
          <p:cNvSpPr>
            <a:spLocks noGrp="1"/>
          </p:cNvSpPr>
          <p:nvPr>
            <p:ph type="sldNum" sz="quarter" idx="12"/>
          </p:nvPr>
        </p:nvSpPr>
        <p:spPr/>
        <p:txBody>
          <a:bodyPr/>
          <a:lstStyle>
            <a:lvl1pPr>
              <a:defRPr/>
            </a:lvl1pPr>
          </a:lstStyle>
          <a:p>
            <a:pPr>
              <a:defRPr/>
            </a:pPr>
            <a:fld id="{8EAD77E3-13BF-4A4E-A98F-C7CBF84E1A83}"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DD99B604-8109-495A-BEE4-622F1B42F8FD}" type="datetime1">
              <a:rPr lang="es-ES"/>
              <a:pPr>
                <a:defRPr/>
              </a:pPr>
              <a:t>26/11/2013</a:t>
            </a:fld>
            <a:endParaRPr lang="es-ES"/>
          </a:p>
        </p:txBody>
      </p:sp>
      <p:sp>
        <p:nvSpPr>
          <p:cNvPr id="8" name="4 Marcador de pie de página"/>
          <p:cNvSpPr>
            <a:spLocks noGrp="1"/>
          </p:cNvSpPr>
          <p:nvPr>
            <p:ph type="ftr" sz="quarter" idx="11"/>
          </p:nvPr>
        </p:nvSpPr>
        <p:spPr/>
        <p:txBody>
          <a:bodyPr/>
          <a:lstStyle>
            <a:lvl1pPr>
              <a:defRPr/>
            </a:lvl1pPr>
          </a:lstStyle>
          <a:p>
            <a:pPr>
              <a:defRPr/>
            </a:pPr>
            <a:r>
              <a:rPr lang="es-ES"/>
              <a:t>Encuentro sobre Innovación Pedagógica FI-UNER 2013</a:t>
            </a:r>
          </a:p>
        </p:txBody>
      </p:sp>
      <p:sp>
        <p:nvSpPr>
          <p:cNvPr id="9" name="5 Marcador de número de diapositiva"/>
          <p:cNvSpPr>
            <a:spLocks noGrp="1"/>
          </p:cNvSpPr>
          <p:nvPr>
            <p:ph type="sldNum" sz="quarter" idx="12"/>
          </p:nvPr>
        </p:nvSpPr>
        <p:spPr/>
        <p:txBody>
          <a:bodyPr/>
          <a:lstStyle>
            <a:lvl1pPr>
              <a:defRPr/>
            </a:lvl1pPr>
          </a:lstStyle>
          <a:p>
            <a:pPr>
              <a:defRPr/>
            </a:pPr>
            <a:fld id="{CB5E07A8-48FD-4948-A78F-8A83483201DC}"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604CC325-36D8-4F73-81A1-9A06F44B2CAD}" type="datetime1">
              <a:rPr lang="es-ES"/>
              <a:pPr>
                <a:defRPr/>
              </a:pPr>
              <a:t>26/11/2013</a:t>
            </a:fld>
            <a:endParaRPr lang="es-ES"/>
          </a:p>
        </p:txBody>
      </p:sp>
      <p:sp>
        <p:nvSpPr>
          <p:cNvPr id="4" name="4 Marcador de pie de página"/>
          <p:cNvSpPr>
            <a:spLocks noGrp="1"/>
          </p:cNvSpPr>
          <p:nvPr>
            <p:ph type="ftr" sz="quarter" idx="11"/>
          </p:nvPr>
        </p:nvSpPr>
        <p:spPr/>
        <p:txBody>
          <a:bodyPr/>
          <a:lstStyle>
            <a:lvl1pPr>
              <a:defRPr/>
            </a:lvl1pPr>
          </a:lstStyle>
          <a:p>
            <a:pPr>
              <a:defRPr/>
            </a:pPr>
            <a:r>
              <a:rPr lang="es-ES"/>
              <a:t>Encuentro sobre Innovación Pedagógica FI-UNER 2013</a:t>
            </a:r>
          </a:p>
        </p:txBody>
      </p:sp>
      <p:sp>
        <p:nvSpPr>
          <p:cNvPr id="5" name="5 Marcador de número de diapositiva"/>
          <p:cNvSpPr>
            <a:spLocks noGrp="1"/>
          </p:cNvSpPr>
          <p:nvPr>
            <p:ph type="sldNum" sz="quarter" idx="12"/>
          </p:nvPr>
        </p:nvSpPr>
        <p:spPr/>
        <p:txBody>
          <a:bodyPr/>
          <a:lstStyle>
            <a:lvl1pPr>
              <a:defRPr/>
            </a:lvl1pPr>
          </a:lstStyle>
          <a:p>
            <a:pPr>
              <a:defRPr/>
            </a:pPr>
            <a:fld id="{1FE69A7A-90F8-4114-A91A-C2220B15768C}"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EB2D8A79-5CBE-4BF3-ABEE-988A2400641D}" type="datetime1">
              <a:rPr lang="es-ES"/>
              <a:pPr>
                <a:defRPr/>
              </a:pPr>
              <a:t>26/11/2013</a:t>
            </a:fld>
            <a:endParaRPr lang="es-ES"/>
          </a:p>
        </p:txBody>
      </p:sp>
      <p:sp>
        <p:nvSpPr>
          <p:cNvPr id="3" name="4 Marcador de pie de página"/>
          <p:cNvSpPr>
            <a:spLocks noGrp="1"/>
          </p:cNvSpPr>
          <p:nvPr>
            <p:ph type="ftr" sz="quarter" idx="11"/>
          </p:nvPr>
        </p:nvSpPr>
        <p:spPr/>
        <p:txBody>
          <a:bodyPr/>
          <a:lstStyle>
            <a:lvl1pPr>
              <a:defRPr/>
            </a:lvl1pPr>
          </a:lstStyle>
          <a:p>
            <a:pPr>
              <a:defRPr/>
            </a:pPr>
            <a:r>
              <a:rPr lang="es-ES"/>
              <a:t>Encuentro sobre Innovación Pedagógica FI-UNER 2013</a:t>
            </a:r>
          </a:p>
        </p:txBody>
      </p:sp>
      <p:sp>
        <p:nvSpPr>
          <p:cNvPr id="4" name="5 Marcador de número de diapositiva"/>
          <p:cNvSpPr>
            <a:spLocks noGrp="1"/>
          </p:cNvSpPr>
          <p:nvPr>
            <p:ph type="sldNum" sz="quarter" idx="12"/>
          </p:nvPr>
        </p:nvSpPr>
        <p:spPr/>
        <p:txBody>
          <a:bodyPr/>
          <a:lstStyle>
            <a:lvl1pPr>
              <a:defRPr/>
            </a:lvl1pPr>
          </a:lstStyle>
          <a:p>
            <a:pPr>
              <a:defRPr/>
            </a:pPr>
            <a:fld id="{9DF125F9-9210-41D9-BFD0-209366784EA9}"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FE744AE-6412-4550-B8E8-143EE3ACFE59}" type="datetime1">
              <a:rPr lang="es-ES"/>
              <a:pPr>
                <a:defRPr/>
              </a:pPr>
              <a:t>26/11/2013</a:t>
            </a:fld>
            <a:endParaRPr lang="es-ES"/>
          </a:p>
        </p:txBody>
      </p:sp>
      <p:sp>
        <p:nvSpPr>
          <p:cNvPr id="6" name="4 Marcador de pie de página"/>
          <p:cNvSpPr>
            <a:spLocks noGrp="1"/>
          </p:cNvSpPr>
          <p:nvPr>
            <p:ph type="ftr" sz="quarter" idx="11"/>
          </p:nvPr>
        </p:nvSpPr>
        <p:spPr/>
        <p:txBody>
          <a:bodyPr/>
          <a:lstStyle>
            <a:lvl1pPr>
              <a:defRPr/>
            </a:lvl1pPr>
          </a:lstStyle>
          <a:p>
            <a:pPr>
              <a:defRPr/>
            </a:pPr>
            <a:r>
              <a:rPr lang="es-ES"/>
              <a:t>Encuentro sobre Innovación Pedagógica FI-UNER 2013</a:t>
            </a:r>
          </a:p>
        </p:txBody>
      </p:sp>
      <p:sp>
        <p:nvSpPr>
          <p:cNvPr id="7" name="5 Marcador de número de diapositiva"/>
          <p:cNvSpPr>
            <a:spLocks noGrp="1"/>
          </p:cNvSpPr>
          <p:nvPr>
            <p:ph type="sldNum" sz="quarter" idx="12"/>
          </p:nvPr>
        </p:nvSpPr>
        <p:spPr/>
        <p:txBody>
          <a:bodyPr/>
          <a:lstStyle>
            <a:lvl1pPr>
              <a:defRPr/>
            </a:lvl1pPr>
          </a:lstStyle>
          <a:p>
            <a:pPr>
              <a:defRPr/>
            </a:pPr>
            <a:fld id="{B65D2D86-3E3D-4B2E-A849-90C3568D0266}"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3E4C317-B352-4161-8836-F25A73C12CFC}" type="datetime1">
              <a:rPr lang="es-ES"/>
              <a:pPr>
                <a:defRPr/>
              </a:pPr>
              <a:t>26/11/2013</a:t>
            </a:fld>
            <a:endParaRPr lang="es-ES"/>
          </a:p>
        </p:txBody>
      </p:sp>
      <p:sp>
        <p:nvSpPr>
          <p:cNvPr id="6" name="4 Marcador de pie de página"/>
          <p:cNvSpPr>
            <a:spLocks noGrp="1"/>
          </p:cNvSpPr>
          <p:nvPr>
            <p:ph type="ftr" sz="quarter" idx="11"/>
          </p:nvPr>
        </p:nvSpPr>
        <p:spPr/>
        <p:txBody>
          <a:bodyPr/>
          <a:lstStyle>
            <a:lvl1pPr>
              <a:defRPr/>
            </a:lvl1pPr>
          </a:lstStyle>
          <a:p>
            <a:pPr>
              <a:defRPr/>
            </a:pPr>
            <a:r>
              <a:rPr lang="es-ES"/>
              <a:t>Encuentro sobre Innovación Pedagógica FI-UNER 2013</a:t>
            </a:r>
          </a:p>
        </p:txBody>
      </p:sp>
      <p:sp>
        <p:nvSpPr>
          <p:cNvPr id="7" name="5 Marcador de número de diapositiva"/>
          <p:cNvSpPr>
            <a:spLocks noGrp="1"/>
          </p:cNvSpPr>
          <p:nvPr>
            <p:ph type="sldNum" sz="quarter" idx="12"/>
          </p:nvPr>
        </p:nvSpPr>
        <p:spPr/>
        <p:txBody>
          <a:bodyPr/>
          <a:lstStyle>
            <a:lvl1pPr>
              <a:defRPr/>
            </a:lvl1pPr>
          </a:lstStyle>
          <a:p>
            <a:pPr>
              <a:defRPr/>
            </a:pPr>
            <a:fld id="{2D691CBC-00A6-4AE1-8C43-3BF1DDF3E981}"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CC35BB9-0F41-42DA-BD39-BDAFDEA56C25}" type="datetime1">
              <a:rPr lang="es-ES"/>
              <a:pPr>
                <a:defRPr/>
              </a:pPr>
              <a:t>26/11/2013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s-ES"/>
              <a:t>Encuentro sobre Innovación Pedagógica FI-UNER 2013</a:t>
            </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94A7972-B528-469B-A691-B43E0B402CE8}"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63" r:id="rId13"/>
    <p:sldLayoutId id="2147483650"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asesoriapedagogica@bioingenieria.edu.a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7" Type="http://schemas.microsoft.com/office/2007/relationships/diagramDrawing" Target="../diagrams/drawing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Data" Target="../diagrams/data6.xml"/><Relationship Id="rId7" Type="http://schemas.openxmlformats.org/officeDocument/2006/relationships/diagramData" Target="../diagrams/data7.xml"/><Relationship Id="rId12"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microsoft.com/office/2007/relationships/diagramDrawing" Target="../diagrams/drawing6.xml"/><Relationship Id="rId5" Type="http://schemas.openxmlformats.org/officeDocument/2006/relationships/diagramQuickStyle" Target="../diagrams/quickStyle6.xml"/><Relationship Id="rId10" Type="http://schemas.openxmlformats.org/officeDocument/2006/relationships/diagramColors" Target="../diagrams/colors7.xml"/><Relationship Id="rId4" Type="http://schemas.openxmlformats.org/officeDocument/2006/relationships/diagramLayout" Target="../diagrams/layout6.xml"/><Relationship Id="rId9"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3" Type="http://schemas.openxmlformats.org/officeDocument/2006/relationships/hyperlink" Target="http://www.cdio.org/"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hyperlink" Target="http://www.cdio.c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7" Type="http://schemas.microsoft.com/office/2007/relationships/diagramDrawing" Target="../diagrams/drawing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11.xml"/><Relationship Id="rId13" Type="http://schemas.microsoft.com/office/2007/relationships/diagramDrawing" Target="../diagrams/drawing11.xml"/><Relationship Id="rId3" Type="http://schemas.openxmlformats.org/officeDocument/2006/relationships/diagramData" Target="../diagrams/data10.xml"/><Relationship Id="rId7" Type="http://schemas.openxmlformats.org/officeDocument/2006/relationships/diagramData" Target="../diagrams/data11.xml"/><Relationship Id="rId12" Type="http://schemas.microsoft.com/office/2007/relationships/diagramDrawing" Target="../diagrams/drawing10.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10.xml"/><Relationship Id="rId11" Type="http://schemas.openxmlformats.org/officeDocument/2006/relationships/image" Target="../media/image41.jpeg"/><Relationship Id="rId5" Type="http://schemas.openxmlformats.org/officeDocument/2006/relationships/diagramQuickStyle" Target="../diagrams/quickStyle10.xml"/><Relationship Id="rId10" Type="http://schemas.openxmlformats.org/officeDocument/2006/relationships/diagramColors" Target="../diagrams/colors11.xml"/><Relationship Id="rId4" Type="http://schemas.openxmlformats.org/officeDocument/2006/relationships/diagramLayout" Target="../diagrams/layout10.xml"/><Relationship Id="rId9" Type="http://schemas.openxmlformats.org/officeDocument/2006/relationships/diagramQuickStyle" Target="../diagrams/quickStyle11.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rubistar.4teachers.org/index.php?&amp;skin=es&amp;lang=es&amp;"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0 Imagen" descr="LOGO FIUNER 2012 color fondo color.jpg"/>
          <p:cNvPicPr>
            <a:picLocks noChangeAspect="1" noChangeArrowheads="1"/>
          </p:cNvPicPr>
          <p:nvPr/>
        </p:nvPicPr>
        <p:blipFill>
          <a:blip r:embed="rId3"/>
          <a:srcRect/>
          <a:stretch>
            <a:fillRect/>
          </a:stretch>
        </p:blipFill>
        <p:spPr bwMode="auto">
          <a:xfrm>
            <a:off x="3132138" y="836613"/>
            <a:ext cx="2928937" cy="1285875"/>
          </a:xfrm>
          <a:prstGeom prst="rect">
            <a:avLst/>
          </a:prstGeom>
          <a:noFill/>
          <a:ln w="9525">
            <a:noFill/>
            <a:miter lim="800000"/>
            <a:headEnd/>
            <a:tailEnd/>
          </a:ln>
        </p:spPr>
      </p:pic>
      <p:sp>
        <p:nvSpPr>
          <p:cNvPr id="18434" name="1 Título"/>
          <p:cNvSpPr>
            <a:spLocks noGrp="1"/>
          </p:cNvSpPr>
          <p:nvPr>
            <p:ph type="ctrTitle"/>
          </p:nvPr>
        </p:nvSpPr>
        <p:spPr>
          <a:xfrm>
            <a:off x="755650" y="2636838"/>
            <a:ext cx="7845425" cy="2935287"/>
          </a:xfrm>
        </p:spPr>
        <p:txBody>
          <a:bodyPr/>
          <a:lstStyle/>
          <a:p>
            <a:pPr eaLnBrk="1" hangingPunct="1"/>
            <a:r>
              <a:rPr lang="es-ES" sz="3600" b="1" smtClean="0"/>
              <a:t>ENCUENTRO DE FORMACION Y ASESORAMIENTO </a:t>
            </a:r>
            <a:br>
              <a:rPr lang="es-ES" sz="3600" b="1" smtClean="0"/>
            </a:br>
            <a:r>
              <a:rPr lang="es-ES" sz="3600" b="1" smtClean="0"/>
              <a:t>SOBRE INNOVACION PEDAGOGICA</a:t>
            </a:r>
            <a:r>
              <a:rPr lang="es-ES" sz="3600" smtClean="0"/>
              <a:t/>
            </a:r>
            <a:br>
              <a:rPr lang="es-ES" sz="3600" smtClean="0"/>
            </a:br>
            <a:r>
              <a:rPr lang="es-ES" sz="3600" smtClean="0"/>
              <a:t/>
            </a:r>
            <a:br>
              <a:rPr lang="es-ES" sz="3600" smtClean="0"/>
            </a:br>
            <a:r>
              <a:rPr lang="es-ES" sz="2000" smtClean="0"/>
              <a:t>26 de noviembre de 2013</a:t>
            </a:r>
            <a:br>
              <a:rPr lang="es-ES" sz="2000" smtClean="0"/>
            </a:br>
            <a:r>
              <a:rPr lang="es-ES" sz="2000" smtClean="0">
                <a:hlinkClick r:id="rId4"/>
              </a:rPr>
              <a:t>asesoriapedagogica@bioingenieria.edu.ar</a:t>
            </a:r>
            <a:r>
              <a:rPr lang="es-ES" sz="2000" smtClean="0"/>
              <a:t>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2 Marcador de contenido"/>
          <p:cNvSpPr>
            <a:spLocks noGrp="1"/>
          </p:cNvSpPr>
          <p:nvPr>
            <p:ph idx="1"/>
          </p:nvPr>
        </p:nvSpPr>
        <p:spPr/>
        <p:txBody>
          <a:bodyPr/>
          <a:lstStyle/>
          <a:p>
            <a:pPr algn="ctr" eaLnBrk="1" hangingPunct="1">
              <a:buFont typeface="Arial" charset="0"/>
              <a:buNone/>
            </a:pPr>
            <a:endParaRPr lang="es-ES" smtClean="0"/>
          </a:p>
          <a:p>
            <a:pPr algn="ctr" eaLnBrk="1" hangingPunct="1">
              <a:buFont typeface="Arial" charset="0"/>
              <a:buNone/>
            </a:pPr>
            <a:endParaRPr lang="es-ES" smtClean="0"/>
          </a:p>
          <a:p>
            <a:pPr algn="ctr" eaLnBrk="1" hangingPunct="1">
              <a:buFont typeface="Arial" charset="0"/>
              <a:buNone/>
            </a:pPr>
            <a:r>
              <a:rPr lang="es-ES" smtClean="0"/>
              <a:t>¿Leemos algunos fragmentos? (32-36)</a:t>
            </a:r>
          </a:p>
        </p:txBody>
      </p:sp>
      <p:sp>
        <p:nvSpPr>
          <p:cNvPr id="4" name="3 Marcador de pie de página"/>
          <p:cNvSpPr>
            <a:spLocks noGrp="1"/>
          </p:cNvSpPr>
          <p:nvPr>
            <p:ph type="ftr" sz="quarter" idx="11"/>
          </p:nvPr>
        </p:nvSpPr>
        <p:spPr/>
        <p:txBody>
          <a:bodyPr/>
          <a:lstStyle/>
          <a:p>
            <a:pPr>
              <a:defRPr/>
            </a:pPr>
            <a:r>
              <a:rPr lang="es-ES" smtClean="0"/>
              <a:t>Encuentro sobre Innovación Pedagógica FI-UNER 2013</a:t>
            </a:r>
            <a:endParaRPr lang="es-ES"/>
          </a:p>
        </p:txBody>
      </p:sp>
      <p:sp>
        <p:nvSpPr>
          <p:cNvPr id="5" name="4 Marcador de número de diapositiva"/>
          <p:cNvSpPr>
            <a:spLocks noGrp="1"/>
          </p:cNvSpPr>
          <p:nvPr>
            <p:ph type="sldNum" sz="quarter" idx="12"/>
          </p:nvPr>
        </p:nvSpPr>
        <p:spPr/>
        <p:txBody>
          <a:bodyPr/>
          <a:lstStyle/>
          <a:p>
            <a:pPr>
              <a:defRPr/>
            </a:pPr>
            <a:fld id="{5AD29BD9-24B7-4A85-870B-FDBB048857C3}" type="slidenum">
              <a:rPr lang="es-ES" smtClean="0"/>
              <a:pPr>
                <a:defRPr/>
              </a:pPr>
              <a:t>10</a:t>
            </a:fld>
            <a:endParaRPr lang="es-E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rtlCol="0">
            <a:normAutofit fontScale="90000"/>
          </a:bodyPr>
          <a:lstStyle/>
          <a:p>
            <a:pPr eaLnBrk="1" fontAlgn="auto" hangingPunct="1">
              <a:spcAft>
                <a:spcPts val="0"/>
              </a:spcAft>
              <a:defRPr/>
            </a:pPr>
            <a:r>
              <a:rPr lang="es-ES" dirty="0" smtClean="0"/>
              <a:t>Fortalecimiento de prácticas experimentales</a:t>
            </a:r>
            <a:endParaRPr lang="es-ES" dirty="0"/>
          </a:p>
        </p:txBody>
      </p:sp>
      <p:pic>
        <p:nvPicPr>
          <p:cNvPr id="26626" name="3 Marcador de contenido" descr="laboratorio.jpeg"/>
          <p:cNvPicPr>
            <a:picLocks noGrp="1" noChangeAspect="1"/>
          </p:cNvPicPr>
          <p:nvPr>
            <p:ph idx="1"/>
          </p:nvPr>
        </p:nvPicPr>
        <p:blipFill>
          <a:blip r:embed="rId3"/>
          <a:srcRect/>
          <a:stretch>
            <a:fillRect/>
          </a:stretch>
        </p:blipFill>
        <p:spPr>
          <a:xfrm>
            <a:off x="5357813" y="1714500"/>
            <a:ext cx="2381250" cy="1924050"/>
          </a:xfrm>
        </p:spPr>
        <p:style>
          <a:lnRef idx="2">
            <a:schemeClr val="accent1"/>
          </a:lnRef>
          <a:fillRef idx="1">
            <a:schemeClr val="lt1"/>
          </a:fillRef>
          <a:effectRef idx="0">
            <a:schemeClr val="accent1"/>
          </a:effectRef>
          <a:fontRef idx="minor">
            <a:schemeClr val="dk1"/>
          </a:fontRef>
        </p:style>
      </p:pic>
      <p:pic>
        <p:nvPicPr>
          <p:cNvPr id="26627" name="6 Imagen" descr="aprender haciendo.jpeg"/>
          <p:cNvPicPr>
            <a:picLocks noChangeAspect="1"/>
          </p:cNvPicPr>
          <p:nvPr/>
        </p:nvPicPr>
        <p:blipFill>
          <a:blip r:embed="rId4"/>
          <a:srcRect/>
          <a:stretch>
            <a:fillRect/>
          </a:stretch>
        </p:blipFill>
        <p:spPr bwMode="auto">
          <a:xfrm>
            <a:off x="1071563" y="2071688"/>
            <a:ext cx="3970337" cy="3357562"/>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26628" name="5 Imagen" descr="trabajo de campo.jpeg"/>
          <p:cNvPicPr>
            <a:picLocks noChangeAspect="1"/>
          </p:cNvPicPr>
          <p:nvPr/>
        </p:nvPicPr>
        <p:blipFill>
          <a:blip r:embed="rId5"/>
          <a:srcRect/>
          <a:stretch>
            <a:fillRect/>
          </a:stretch>
        </p:blipFill>
        <p:spPr bwMode="auto">
          <a:xfrm>
            <a:off x="5429250" y="3857625"/>
            <a:ext cx="3190875" cy="2143125"/>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8" name="7 Marcador de número de diapositiva"/>
          <p:cNvSpPr>
            <a:spLocks noGrp="1"/>
          </p:cNvSpPr>
          <p:nvPr>
            <p:ph type="sldNum" sz="quarter" idx="12"/>
          </p:nvPr>
        </p:nvSpPr>
        <p:spPr/>
        <p:txBody>
          <a:bodyPr/>
          <a:lstStyle/>
          <a:p>
            <a:pPr>
              <a:defRPr/>
            </a:pPr>
            <a:fld id="{24501327-CD46-4B7F-9457-C761C1D642D3}" type="slidenum">
              <a:rPr lang="es-ES"/>
              <a:pPr>
                <a:defRPr/>
              </a:pPr>
              <a:t>11</a:t>
            </a:fld>
            <a:endParaRPr lang="es-ES"/>
          </a:p>
        </p:txBody>
      </p:sp>
      <p:sp>
        <p:nvSpPr>
          <p:cNvPr id="9" name="8 Marcador de pie de página"/>
          <p:cNvSpPr>
            <a:spLocks noGrp="1"/>
          </p:cNvSpPr>
          <p:nvPr>
            <p:ph type="ftr" sz="quarter" idx="11"/>
          </p:nvPr>
        </p:nvSpPr>
        <p:spPr/>
        <p:txBody>
          <a:bodyPr/>
          <a:lstStyle/>
          <a:p>
            <a:pPr>
              <a:defRPr/>
            </a:pPr>
            <a:r>
              <a:rPr lang="es-ES"/>
              <a:t>Encuentro sobre Innovación Pedagógica FI-UNER 2013</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9 Imagen" descr="Dewey caricatura.jpeg"/>
          <p:cNvPicPr>
            <a:picLocks noChangeAspect="1"/>
          </p:cNvPicPr>
          <p:nvPr/>
        </p:nvPicPr>
        <p:blipFill>
          <a:blip r:embed="rId3"/>
          <a:srcRect/>
          <a:stretch>
            <a:fillRect/>
          </a:stretch>
        </p:blipFill>
        <p:spPr bwMode="auto">
          <a:xfrm>
            <a:off x="0" y="0"/>
            <a:ext cx="2000250" cy="2214563"/>
          </a:xfrm>
          <a:prstGeom prst="rect">
            <a:avLst/>
          </a:prstGeom>
          <a:noFill/>
          <a:ln w="9525">
            <a:noFill/>
            <a:miter lim="800000"/>
            <a:headEnd/>
            <a:tailEnd/>
          </a:ln>
        </p:spPr>
      </p:pic>
      <p:pic>
        <p:nvPicPr>
          <p:cNvPr id="37890" name="10 Imagen" descr="dewey experiencia y educación primera edición.jpg"/>
          <p:cNvPicPr>
            <a:picLocks noChangeAspect="1"/>
          </p:cNvPicPr>
          <p:nvPr/>
        </p:nvPicPr>
        <p:blipFill>
          <a:blip r:embed="rId4"/>
          <a:srcRect/>
          <a:stretch>
            <a:fillRect/>
          </a:stretch>
        </p:blipFill>
        <p:spPr bwMode="auto">
          <a:xfrm>
            <a:off x="7500938" y="0"/>
            <a:ext cx="1643062" cy="2214563"/>
          </a:xfrm>
          <a:prstGeom prst="rect">
            <a:avLst/>
          </a:prstGeom>
          <a:noFill/>
          <a:ln w="9525">
            <a:noFill/>
            <a:miter lim="800000"/>
            <a:headEnd/>
            <a:tailEnd/>
          </a:ln>
        </p:spPr>
      </p:pic>
      <p:sp>
        <p:nvSpPr>
          <p:cNvPr id="37891" name="1 Título"/>
          <p:cNvSpPr>
            <a:spLocks noGrp="1"/>
          </p:cNvSpPr>
          <p:nvPr>
            <p:ph type="title"/>
          </p:nvPr>
        </p:nvSpPr>
        <p:spPr>
          <a:xfrm>
            <a:off x="500063" y="5000625"/>
            <a:ext cx="8229600" cy="928688"/>
          </a:xfrm>
        </p:spPr>
        <p:txBody>
          <a:bodyPr/>
          <a:lstStyle/>
          <a:p>
            <a:pPr eaLnBrk="1" hangingPunct="1"/>
            <a:r>
              <a:rPr lang="es-ES" smtClean="0"/>
              <a:t>¿Qué fortalecer de esas prácticas?</a:t>
            </a:r>
          </a:p>
        </p:txBody>
      </p:sp>
      <p:sp>
        <p:nvSpPr>
          <p:cNvPr id="4" name="3 Marcador de número de diapositiva"/>
          <p:cNvSpPr>
            <a:spLocks noGrp="1"/>
          </p:cNvSpPr>
          <p:nvPr>
            <p:ph type="sldNum" sz="quarter" idx="12"/>
          </p:nvPr>
        </p:nvSpPr>
        <p:spPr/>
        <p:txBody>
          <a:bodyPr/>
          <a:lstStyle/>
          <a:p>
            <a:pPr>
              <a:defRPr/>
            </a:pPr>
            <a:fld id="{A75012D6-5FC8-4EB1-A753-E54ED700792D}" type="slidenum">
              <a:rPr lang="es-ES"/>
              <a:pPr>
                <a:defRPr/>
              </a:pPr>
              <a:t>12</a:t>
            </a:fld>
            <a:endParaRPr lang="es-ES"/>
          </a:p>
        </p:txBody>
      </p:sp>
      <p:sp>
        <p:nvSpPr>
          <p:cNvPr id="5" name="4 Marcador de pie de página"/>
          <p:cNvSpPr>
            <a:spLocks noGrp="1"/>
          </p:cNvSpPr>
          <p:nvPr>
            <p:ph type="ftr" sz="quarter" idx="11"/>
          </p:nvPr>
        </p:nvSpPr>
        <p:spPr/>
        <p:txBody>
          <a:bodyPr/>
          <a:lstStyle/>
          <a:p>
            <a:pPr>
              <a:defRPr/>
            </a:pPr>
            <a:r>
              <a:rPr lang="es-ES"/>
              <a:t>Encuentro sobre Innovación Pedagógica FI-UNER 2013</a:t>
            </a:r>
          </a:p>
        </p:txBody>
      </p:sp>
      <p:sp>
        <p:nvSpPr>
          <p:cNvPr id="37894" name="6 Marcador de contenido"/>
          <p:cNvSpPr>
            <a:spLocks noGrp="1"/>
          </p:cNvSpPr>
          <p:nvPr>
            <p:ph idx="1"/>
          </p:nvPr>
        </p:nvSpPr>
        <p:spPr>
          <a:xfrm>
            <a:off x="468313" y="1196975"/>
            <a:ext cx="8286750" cy="4071938"/>
          </a:xfrm>
        </p:spPr>
        <p:txBody>
          <a:bodyPr/>
          <a:lstStyle/>
          <a:p>
            <a:pPr algn="ctr" eaLnBrk="1" hangingPunct="1">
              <a:lnSpc>
                <a:spcPct val="80000"/>
              </a:lnSpc>
              <a:buFont typeface="Arial" charset="0"/>
              <a:buNone/>
            </a:pPr>
            <a:r>
              <a:rPr lang="es-ES" sz="2700" i="1" smtClean="0">
                <a:latin typeface="Bell MT" pitchFamily="18" charset="0"/>
              </a:rPr>
              <a:t>La unidad fundamental </a:t>
            </a:r>
          </a:p>
          <a:p>
            <a:pPr algn="ctr" eaLnBrk="1" hangingPunct="1">
              <a:lnSpc>
                <a:spcPct val="80000"/>
              </a:lnSpc>
              <a:buFont typeface="Arial" charset="0"/>
              <a:buNone/>
            </a:pPr>
            <a:r>
              <a:rPr lang="es-ES" sz="2700" i="1" smtClean="0">
                <a:latin typeface="Bell MT" pitchFamily="18" charset="0"/>
              </a:rPr>
              <a:t>de la nueva pedagogía </a:t>
            </a:r>
          </a:p>
          <a:p>
            <a:pPr algn="ctr" eaLnBrk="1" hangingPunct="1">
              <a:lnSpc>
                <a:spcPct val="80000"/>
              </a:lnSpc>
              <a:buFont typeface="Arial" charset="0"/>
              <a:buNone/>
            </a:pPr>
            <a:r>
              <a:rPr lang="es-ES" sz="2700" i="1" smtClean="0">
                <a:latin typeface="Bell MT" pitchFamily="18" charset="0"/>
              </a:rPr>
              <a:t>se encuentra en que existe una </a:t>
            </a:r>
          </a:p>
          <a:p>
            <a:pPr algn="ctr" eaLnBrk="1" hangingPunct="1">
              <a:lnSpc>
                <a:spcPct val="80000"/>
              </a:lnSpc>
              <a:buFont typeface="Arial" charset="0"/>
              <a:buNone/>
            </a:pPr>
            <a:r>
              <a:rPr lang="es-ES" sz="2700" i="1" smtClean="0">
                <a:latin typeface="Bell MT" pitchFamily="18" charset="0"/>
              </a:rPr>
              <a:t>íntima y necesaria relación entre</a:t>
            </a:r>
          </a:p>
          <a:p>
            <a:pPr algn="ctr" eaLnBrk="1" hangingPunct="1">
              <a:lnSpc>
                <a:spcPct val="80000"/>
              </a:lnSpc>
              <a:buFont typeface="Arial" charset="0"/>
              <a:buNone/>
            </a:pPr>
            <a:r>
              <a:rPr lang="es-ES" sz="2700" i="1" smtClean="0">
                <a:latin typeface="Bell MT" pitchFamily="18" charset="0"/>
              </a:rPr>
              <a:t>los procesos de la experiencia real y la educación </a:t>
            </a:r>
          </a:p>
          <a:p>
            <a:pPr algn="ctr" eaLnBrk="1" hangingPunct="1">
              <a:lnSpc>
                <a:spcPct val="80000"/>
              </a:lnSpc>
              <a:buFont typeface="Arial" charset="0"/>
              <a:buNone/>
            </a:pPr>
            <a:r>
              <a:rPr lang="es-ES" sz="2700" i="1" smtClean="0">
                <a:latin typeface="Bell MT" pitchFamily="18" charset="0"/>
              </a:rPr>
              <a:t>Sin embargo, esto no significa que todas las experiencias son</a:t>
            </a:r>
          </a:p>
          <a:p>
            <a:pPr algn="ctr" eaLnBrk="1" hangingPunct="1">
              <a:lnSpc>
                <a:spcPct val="80000"/>
              </a:lnSpc>
              <a:buFont typeface="Arial" charset="0"/>
              <a:buNone/>
            </a:pPr>
            <a:r>
              <a:rPr lang="es-ES" sz="2700" i="1" smtClean="0">
                <a:latin typeface="Bell MT" pitchFamily="18" charset="0"/>
              </a:rPr>
              <a:t>igualmente educativas. </a:t>
            </a:r>
          </a:p>
          <a:p>
            <a:pPr algn="ctr" eaLnBrk="1" hangingPunct="1">
              <a:lnSpc>
                <a:spcPct val="80000"/>
              </a:lnSpc>
              <a:buFont typeface="Arial" charset="0"/>
              <a:buNone/>
            </a:pPr>
            <a:r>
              <a:rPr lang="es-ES" sz="2700" i="1" smtClean="0">
                <a:latin typeface="Bell MT" pitchFamily="18" charset="0"/>
              </a:rPr>
              <a:t>La experiencia y la educación no pueden ser directamente</a:t>
            </a:r>
          </a:p>
          <a:p>
            <a:pPr algn="ctr" eaLnBrk="1" hangingPunct="1">
              <a:lnSpc>
                <a:spcPct val="80000"/>
              </a:lnSpc>
              <a:buFont typeface="Arial" charset="0"/>
              <a:buNone/>
            </a:pPr>
            <a:r>
              <a:rPr lang="es-ES" sz="2700" i="1" smtClean="0">
                <a:latin typeface="Bell MT" pitchFamily="18" charset="0"/>
              </a:rPr>
              <a:t>equiparadas una a otra.</a:t>
            </a:r>
            <a:r>
              <a:rPr lang="es-ES" sz="2700" smtClean="0">
                <a:latin typeface="Bell MT" pitchFamily="18" charset="0"/>
              </a:rPr>
              <a:t> </a:t>
            </a:r>
          </a:p>
        </p:txBody>
      </p:sp>
      <p:sp>
        <p:nvSpPr>
          <p:cNvPr id="12" name="11 CuadroTexto"/>
          <p:cNvSpPr txBox="1"/>
          <p:nvPr/>
        </p:nvSpPr>
        <p:spPr>
          <a:xfrm flipH="1">
            <a:off x="2928938" y="357188"/>
            <a:ext cx="3500437" cy="46196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s-ES" sz="2400" i="1" dirty="0">
                <a:latin typeface="Bell MT" pitchFamily="18" charset="0"/>
              </a:rPr>
              <a:t>John Dewey (1859-1952)</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7" descr="receta3"/>
          <p:cNvPicPr>
            <a:picLocks noChangeAspect="1" noChangeArrowheads="1"/>
          </p:cNvPicPr>
          <p:nvPr/>
        </p:nvPicPr>
        <p:blipFill>
          <a:blip r:embed="rId3"/>
          <a:srcRect/>
          <a:stretch>
            <a:fillRect/>
          </a:stretch>
        </p:blipFill>
        <p:spPr bwMode="auto">
          <a:xfrm>
            <a:off x="2771775" y="333375"/>
            <a:ext cx="2735263" cy="1989138"/>
          </a:xfrm>
          <a:prstGeom prst="rect">
            <a:avLst/>
          </a:prstGeom>
          <a:noFill/>
          <a:ln w="9525">
            <a:noFill/>
            <a:miter lim="800000"/>
            <a:headEnd/>
            <a:tailEnd/>
          </a:ln>
        </p:spPr>
      </p:pic>
      <p:pic>
        <p:nvPicPr>
          <p:cNvPr id="30725" name="8 Imagen" descr="laboratorio2.jpeg"/>
          <p:cNvPicPr>
            <a:picLocks noChangeAspect="1"/>
          </p:cNvPicPr>
          <p:nvPr/>
        </p:nvPicPr>
        <p:blipFill>
          <a:blip r:embed="rId4"/>
          <a:srcRect/>
          <a:stretch>
            <a:fillRect/>
          </a:stretch>
        </p:blipFill>
        <p:spPr bwMode="auto">
          <a:xfrm>
            <a:off x="250825" y="3573463"/>
            <a:ext cx="2643188" cy="2397125"/>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4" name="3 Marcador de pie de página"/>
          <p:cNvSpPr>
            <a:spLocks noGrp="1"/>
          </p:cNvSpPr>
          <p:nvPr>
            <p:ph type="ftr" sz="quarter" idx="11"/>
          </p:nvPr>
        </p:nvSpPr>
        <p:spPr/>
        <p:txBody>
          <a:bodyPr/>
          <a:lstStyle/>
          <a:p>
            <a:pPr>
              <a:defRPr/>
            </a:pPr>
            <a:r>
              <a:rPr lang="es-ES"/>
              <a:t>Encuentro sobre Innovación Pedagógica FI-UNER 2013</a:t>
            </a:r>
          </a:p>
        </p:txBody>
      </p:sp>
      <p:sp>
        <p:nvSpPr>
          <p:cNvPr id="5" name="4 Marcador de número de diapositiva"/>
          <p:cNvSpPr>
            <a:spLocks noGrp="1"/>
          </p:cNvSpPr>
          <p:nvPr>
            <p:ph type="sldNum" sz="quarter" idx="12"/>
          </p:nvPr>
        </p:nvSpPr>
        <p:spPr/>
        <p:txBody>
          <a:bodyPr/>
          <a:lstStyle/>
          <a:p>
            <a:pPr>
              <a:defRPr/>
            </a:pPr>
            <a:fld id="{82E54871-2288-40B2-918D-64C678C92C74}" type="slidenum">
              <a:rPr lang="es-ES"/>
              <a:pPr>
                <a:defRPr/>
              </a:pPr>
              <a:t>13</a:t>
            </a:fld>
            <a:endParaRPr lang="es-ES"/>
          </a:p>
        </p:txBody>
      </p:sp>
      <p:sp>
        <p:nvSpPr>
          <p:cNvPr id="39941" name="2 Marcador de contenido"/>
          <p:cNvSpPr>
            <a:spLocks noGrp="1"/>
          </p:cNvSpPr>
          <p:nvPr>
            <p:ph idx="1"/>
          </p:nvPr>
        </p:nvSpPr>
        <p:spPr>
          <a:xfrm>
            <a:off x="539750" y="765175"/>
            <a:ext cx="8135938" cy="5400675"/>
          </a:xfrm>
        </p:spPr>
        <p:txBody>
          <a:bodyPr/>
          <a:lstStyle/>
          <a:p>
            <a:pPr algn="r" eaLnBrk="1" hangingPunct="1">
              <a:buFont typeface="Arial" charset="0"/>
              <a:buNone/>
            </a:pPr>
            <a:endParaRPr lang="es-ES" sz="2400" i="1" smtClean="0">
              <a:latin typeface="Bell MT" pitchFamily="18" charset="0"/>
            </a:endParaRPr>
          </a:p>
          <a:p>
            <a:pPr algn="r" eaLnBrk="1" hangingPunct="1">
              <a:buFont typeface="Arial" charset="0"/>
              <a:buNone/>
            </a:pPr>
            <a:endParaRPr lang="es-ES" sz="2400" i="1" smtClean="0">
              <a:latin typeface="Bell MT" pitchFamily="18" charset="0"/>
            </a:endParaRPr>
          </a:p>
          <a:p>
            <a:pPr algn="r" eaLnBrk="1" hangingPunct="1">
              <a:buFont typeface="Arial" charset="0"/>
              <a:buNone/>
            </a:pPr>
            <a:endParaRPr lang="es-ES" sz="2400" i="1" smtClean="0">
              <a:latin typeface="Bell MT" pitchFamily="18" charset="0"/>
            </a:endParaRPr>
          </a:p>
          <a:p>
            <a:pPr algn="r" eaLnBrk="1" hangingPunct="1">
              <a:buFont typeface="Arial" charset="0"/>
              <a:buNone/>
            </a:pPr>
            <a:endParaRPr lang="es-ES" sz="2400" i="1" smtClean="0">
              <a:latin typeface="Bell MT" pitchFamily="18" charset="0"/>
            </a:endParaRPr>
          </a:p>
          <a:p>
            <a:pPr algn="r" eaLnBrk="1" hangingPunct="1">
              <a:buFont typeface="Arial" charset="0"/>
              <a:buNone/>
            </a:pPr>
            <a:r>
              <a:rPr lang="es-ES" sz="2400" i="1" smtClean="0">
                <a:latin typeface="Bell MT" pitchFamily="18" charset="0"/>
              </a:rPr>
              <a:t>La genuina actividad mental consiste en hacerse preguntas, </a:t>
            </a:r>
          </a:p>
          <a:p>
            <a:pPr algn="r" eaLnBrk="1" hangingPunct="1">
              <a:buFont typeface="Arial" charset="0"/>
              <a:buNone/>
            </a:pPr>
            <a:r>
              <a:rPr lang="es-ES" sz="2400" i="1" smtClean="0">
                <a:latin typeface="Bell MT" pitchFamily="18" charset="0"/>
              </a:rPr>
              <a:t>indagar, compartir las ideas propias, </a:t>
            </a:r>
          </a:p>
          <a:p>
            <a:pPr algn="r" eaLnBrk="1" hangingPunct="1">
              <a:buFont typeface="Arial" charset="0"/>
              <a:buNone/>
            </a:pPr>
            <a:r>
              <a:rPr lang="es-ES" sz="2400" i="1" smtClean="0">
                <a:latin typeface="Bell MT" pitchFamily="18" charset="0"/>
              </a:rPr>
              <a:t>ser capaz de defenderlas y cuestionar las de otros. </a:t>
            </a:r>
          </a:p>
          <a:p>
            <a:pPr algn="r" eaLnBrk="1" hangingPunct="1">
              <a:buFont typeface="Arial" charset="0"/>
              <a:buNone/>
            </a:pPr>
            <a:r>
              <a:rPr lang="es-ES" sz="2400" i="1" smtClean="0">
                <a:latin typeface="Bell MT" pitchFamily="18" charset="0"/>
              </a:rPr>
              <a:t>Si hablamos del rol activo del estudiante </a:t>
            </a:r>
          </a:p>
          <a:p>
            <a:pPr algn="r" eaLnBrk="1" hangingPunct="1">
              <a:buFont typeface="Arial" charset="0"/>
              <a:buNone/>
            </a:pPr>
            <a:r>
              <a:rPr lang="es-ES" sz="2400" i="1" smtClean="0">
                <a:latin typeface="Bell MT" pitchFamily="18" charset="0"/>
              </a:rPr>
              <a:t>nos referimos </a:t>
            </a:r>
          </a:p>
          <a:p>
            <a:pPr algn="r" eaLnBrk="1" hangingPunct="1">
              <a:buFont typeface="Arial" charset="0"/>
              <a:buNone/>
            </a:pPr>
            <a:r>
              <a:rPr lang="es-ES" sz="2400" i="1" smtClean="0">
                <a:solidFill>
                  <a:schemeClr val="tx2"/>
                </a:solidFill>
                <a:latin typeface="Bell MT" pitchFamily="18" charset="0"/>
              </a:rPr>
              <a:t>a la actividad cognitiva y no al mero hacer.</a:t>
            </a:r>
            <a:r>
              <a:rPr lang="es-ES" sz="2400" i="1" smtClean="0">
                <a:solidFill>
                  <a:srgbClr val="558ED5"/>
                </a:solidFill>
                <a:latin typeface="Bell MT" pitchFamily="18" charset="0"/>
              </a:rPr>
              <a:t> </a:t>
            </a:r>
          </a:p>
          <a:p>
            <a:pPr algn="r" eaLnBrk="1" hangingPunct="1">
              <a:buFont typeface="Arial" charset="0"/>
              <a:buNone/>
            </a:pPr>
            <a:endParaRPr lang="es-ES" sz="2400" i="1" smtClean="0">
              <a:solidFill>
                <a:srgbClr val="558ED5"/>
              </a:solidFill>
              <a:latin typeface="Bell MT" pitchFamily="18" charset="0"/>
            </a:endParaRPr>
          </a:p>
          <a:p>
            <a:pPr algn="r" eaLnBrk="1" hangingPunct="1">
              <a:buFont typeface="Arial" charset="0"/>
              <a:buNone/>
            </a:pPr>
            <a:r>
              <a:rPr lang="es-AR" sz="1400" smtClean="0"/>
              <a:t>(Gellon y otros, 2005)</a:t>
            </a:r>
            <a:endParaRPr lang="es-ES" sz="1400" smtClean="0"/>
          </a:p>
        </p:txBody>
      </p:sp>
      <p:pic>
        <p:nvPicPr>
          <p:cNvPr id="39942" name="Picture 7" descr="thCAWTN9AX"/>
          <p:cNvPicPr>
            <a:picLocks noChangeAspect="1" noChangeArrowheads="1"/>
          </p:cNvPicPr>
          <p:nvPr/>
        </p:nvPicPr>
        <p:blipFill>
          <a:blip r:embed="rId5"/>
          <a:srcRect/>
          <a:stretch>
            <a:fillRect/>
          </a:stretch>
        </p:blipFill>
        <p:spPr bwMode="auto">
          <a:xfrm>
            <a:off x="6011863" y="620713"/>
            <a:ext cx="1485900" cy="1438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2 Marcador de contenido"/>
          <p:cNvSpPr>
            <a:spLocks noGrp="1"/>
          </p:cNvSpPr>
          <p:nvPr>
            <p:ph idx="1"/>
          </p:nvPr>
        </p:nvSpPr>
        <p:spPr>
          <a:xfrm>
            <a:off x="611188" y="1700213"/>
            <a:ext cx="8229600" cy="4525962"/>
          </a:xfrm>
        </p:spPr>
        <p:txBody>
          <a:bodyPr/>
          <a:lstStyle/>
          <a:p>
            <a:pPr algn="ctr" eaLnBrk="1" hangingPunct="1">
              <a:lnSpc>
                <a:spcPct val="70000"/>
              </a:lnSpc>
              <a:buFont typeface="Arial" charset="0"/>
              <a:buNone/>
            </a:pPr>
            <a:endParaRPr lang="es-ES" sz="2400" smtClean="0"/>
          </a:p>
          <a:p>
            <a:pPr eaLnBrk="1" hangingPunct="1">
              <a:lnSpc>
                <a:spcPct val="70000"/>
              </a:lnSpc>
              <a:buFont typeface="Arial" charset="0"/>
              <a:buNone/>
            </a:pPr>
            <a:endParaRPr lang="es-AR" sz="2400" smtClean="0"/>
          </a:p>
          <a:p>
            <a:pPr eaLnBrk="1" hangingPunct="1">
              <a:lnSpc>
                <a:spcPct val="70000"/>
              </a:lnSpc>
              <a:buFont typeface="Arial" charset="0"/>
              <a:buNone/>
            </a:pPr>
            <a:endParaRPr lang="es-AR" sz="2500" i="1" smtClean="0"/>
          </a:p>
          <a:p>
            <a:pPr eaLnBrk="1" hangingPunct="1">
              <a:lnSpc>
                <a:spcPct val="70000"/>
              </a:lnSpc>
              <a:buFont typeface="Arial" charset="0"/>
              <a:buNone/>
            </a:pPr>
            <a:endParaRPr lang="es-AR" sz="2500" i="1" smtClean="0"/>
          </a:p>
          <a:p>
            <a:pPr eaLnBrk="1" hangingPunct="1">
              <a:lnSpc>
                <a:spcPct val="70000"/>
              </a:lnSpc>
              <a:buFont typeface="Arial" charset="0"/>
              <a:buNone/>
            </a:pPr>
            <a:endParaRPr lang="es-AR" sz="2500" i="1" smtClean="0"/>
          </a:p>
          <a:p>
            <a:pPr eaLnBrk="1" hangingPunct="1">
              <a:lnSpc>
                <a:spcPct val="70000"/>
              </a:lnSpc>
              <a:buFont typeface="Arial" charset="0"/>
              <a:buNone/>
            </a:pPr>
            <a:endParaRPr lang="es-AR" sz="2500" i="1" smtClean="0"/>
          </a:p>
          <a:p>
            <a:pPr algn="ctr" eaLnBrk="1" hangingPunct="1">
              <a:lnSpc>
                <a:spcPct val="70000"/>
              </a:lnSpc>
              <a:buFont typeface="Arial" charset="0"/>
              <a:buNone/>
            </a:pPr>
            <a:endParaRPr lang="es-ES" sz="2500" i="1" smtClean="0"/>
          </a:p>
          <a:p>
            <a:pPr algn="ctr" eaLnBrk="1" hangingPunct="1">
              <a:lnSpc>
                <a:spcPct val="70000"/>
              </a:lnSpc>
              <a:buFont typeface="Arial" charset="0"/>
              <a:buNone/>
            </a:pPr>
            <a:endParaRPr lang="es-ES" sz="2400" smtClean="0"/>
          </a:p>
          <a:p>
            <a:pPr algn="ctr" eaLnBrk="1" hangingPunct="1">
              <a:lnSpc>
                <a:spcPct val="70000"/>
              </a:lnSpc>
              <a:buFont typeface="Arial" charset="0"/>
              <a:buNone/>
            </a:pPr>
            <a:endParaRPr lang="es-ES" sz="1800" smtClean="0"/>
          </a:p>
          <a:p>
            <a:pPr algn="ctr" eaLnBrk="1" hangingPunct="1">
              <a:lnSpc>
                <a:spcPct val="70000"/>
              </a:lnSpc>
              <a:buFont typeface="Arial" charset="0"/>
              <a:buNone/>
            </a:pPr>
            <a:r>
              <a:rPr lang="es-ES" sz="2000" smtClean="0"/>
              <a:t>cuyo objetivo fundamental es </a:t>
            </a:r>
          </a:p>
          <a:p>
            <a:pPr algn="ctr" eaLnBrk="1" hangingPunct="1">
              <a:lnSpc>
                <a:spcPct val="70000"/>
              </a:lnSpc>
              <a:buFont typeface="Arial" charset="0"/>
              <a:buNone/>
            </a:pPr>
            <a:r>
              <a:rPr lang="es-ES" sz="2000" smtClean="0"/>
              <a:t>ayudar a interpretarlas de forma coherente a la luz de unas </a:t>
            </a:r>
          </a:p>
          <a:p>
            <a:pPr algn="ctr" eaLnBrk="1" hangingPunct="1">
              <a:lnSpc>
                <a:spcPct val="70000"/>
              </a:lnSpc>
              <a:buFont typeface="Arial" charset="0"/>
              <a:buNone/>
            </a:pPr>
            <a:r>
              <a:rPr lang="es-ES" sz="2000" smtClean="0"/>
              <a:t>teorías determinadas</a:t>
            </a:r>
          </a:p>
          <a:p>
            <a:pPr algn="ctr" eaLnBrk="1" hangingPunct="1">
              <a:lnSpc>
                <a:spcPct val="70000"/>
              </a:lnSpc>
              <a:buFont typeface="Arial" charset="0"/>
              <a:buNone/>
            </a:pPr>
            <a:endParaRPr lang="es-ES" sz="1400" smtClean="0"/>
          </a:p>
          <a:p>
            <a:pPr algn="ctr" eaLnBrk="1" hangingPunct="1">
              <a:lnSpc>
                <a:spcPct val="70000"/>
              </a:lnSpc>
              <a:buFont typeface="Arial" charset="0"/>
              <a:buNone/>
            </a:pPr>
            <a:r>
              <a:rPr lang="es-ES" sz="1400" smtClean="0"/>
              <a:t>(del Carmen, 2000)</a:t>
            </a:r>
          </a:p>
        </p:txBody>
      </p:sp>
      <p:sp>
        <p:nvSpPr>
          <p:cNvPr id="4" name="3 Marcador de pie de página"/>
          <p:cNvSpPr>
            <a:spLocks noGrp="1"/>
          </p:cNvSpPr>
          <p:nvPr>
            <p:ph type="ftr" sz="quarter" idx="11"/>
          </p:nvPr>
        </p:nvSpPr>
        <p:spPr>
          <a:xfrm>
            <a:off x="3563938" y="6308725"/>
            <a:ext cx="2895600" cy="365125"/>
          </a:xfrm>
        </p:spPr>
        <p:txBody>
          <a:bodyPr/>
          <a:lstStyle/>
          <a:p>
            <a:pPr>
              <a:defRPr/>
            </a:pPr>
            <a:r>
              <a:rPr lang="es-ES"/>
              <a:t>Encuentro sobre Innovación Pedagógica FI-UNER 2013</a:t>
            </a:r>
          </a:p>
        </p:txBody>
      </p:sp>
      <p:sp>
        <p:nvSpPr>
          <p:cNvPr id="5" name="4 Marcador de número de diapositiva"/>
          <p:cNvSpPr>
            <a:spLocks noGrp="1"/>
          </p:cNvSpPr>
          <p:nvPr>
            <p:ph type="sldNum" sz="quarter" idx="12"/>
          </p:nvPr>
        </p:nvSpPr>
        <p:spPr>
          <a:xfrm>
            <a:off x="6588125" y="6492875"/>
            <a:ext cx="2133600" cy="365125"/>
          </a:xfrm>
        </p:spPr>
        <p:txBody>
          <a:bodyPr/>
          <a:lstStyle/>
          <a:p>
            <a:pPr>
              <a:defRPr/>
            </a:pPr>
            <a:fld id="{BEAF7121-F9DF-4DEE-B848-11FA720B5708}" type="slidenum">
              <a:rPr lang="es-ES"/>
              <a:pPr>
                <a:defRPr/>
              </a:pPr>
              <a:t>14</a:t>
            </a:fld>
            <a:endParaRPr lang="es-ES"/>
          </a:p>
        </p:txBody>
      </p:sp>
      <p:sp>
        <p:nvSpPr>
          <p:cNvPr id="41988" name="AutoShape 5"/>
          <p:cNvSpPr>
            <a:spLocks noChangeArrowheads="1"/>
          </p:cNvSpPr>
          <p:nvPr/>
        </p:nvSpPr>
        <p:spPr bwMode="auto">
          <a:xfrm>
            <a:off x="3132138" y="2205038"/>
            <a:ext cx="2735262" cy="1728787"/>
          </a:xfrm>
          <a:prstGeom prst="triangle">
            <a:avLst>
              <a:gd name="adj" fmla="val 50000"/>
            </a:avLst>
          </a:prstGeom>
          <a:solidFill>
            <a:schemeClr val="accent1"/>
          </a:solidFill>
          <a:ln w="9525">
            <a:solidFill>
              <a:schemeClr val="tx1"/>
            </a:solidFill>
            <a:miter lim="800000"/>
            <a:headEnd/>
            <a:tailEnd/>
          </a:ln>
        </p:spPr>
        <p:txBody>
          <a:bodyPr wrap="none" anchor="ctr"/>
          <a:lstStyle/>
          <a:p>
            <a:pPr algn="ctr"/>
            <a:r>
              <a:rPr lang="es-AR" sz="2400" i="1">
                <a:latin typeface="Bell MT" pitchFamily="18" charset="0"/>
              </a:rPr>
              <a:t>Diálogo</a:t>
            </a:r>
            <a:endParaRPr lang="es-ES" sz="2400" i="1">
              <a:latin typeface="Bell MT" pitchFamily="18" charset="0"/>
            </a:endParaRPr>
          </a:p>
        </p:txBody>
      </p:sp>
      <p:sp>
        <p:nvSpPr>
          <p:cNvPr id="41989" name="Text Box 6"/>
          <p:cNvSpPr txBox="1">
            <a:spLocks noChangeArrowheads="1"/>
          </p:cNvSpPr>
          <p:nvPr/>
        </p:nvSpPr>
        <p:spPr bwMode="auto">
          <a:xfrm>
            <a:off x="1187450" y="3357563"/>
            <a:ext cx="2017713" cy="396875"/>
          </a:xfrm>
          <a:prstGeom prst="rect">
            <a:avLst/>
          </a:prstGeom>
          <a:noFill/>
          <a:ln w="9525">
            <a:noFill/>
            <a:miter lim="800000"/>
            <a:headEnd/>
            <a:tailEnd/>
          </a:ln>
        </p:spPr>
        <p:txBody>
          <a:bodyPr>
            <a:spAutoFit/>
          </a:bodyPr>
          <a:lstStyle/>
          <a:p>
            <a:pPr algn="r">
              <a:spcBef>
                <a:spcPct val="50000"/>
              </a:spcBef>
            </a:pPr>
            <a:r>
              <a:rPr lang="es-AR" sz="2000">
                <a:latin typeface="Calibri" pitchFamily="34" charset="0"/>
              </a:rPr>
              <a:t>Alumnos</a:t>
            </a:r>
            <a:endParaRPr lang="es-ES" sz="2000">
              <a:latin typeface="Calibri" pitchFamily="34" charset="0"/>
            </a:endParaRPr>
          </a:p>
        </p:txBody>
      </p:sp>
      <p:sp>
        <p:nvSpPr>
          <p:cNvPr id="41990" name="Text Box 7"/>
          <p:cNvSpPr txBox="1">
            <a:spLocks noChangeArrowheads="1"/>
          </p:cNvSpPr>
          <p:nvPr/>
        </p:nvSpPr>
        <p:spPr bwMode="auto">
          <a:xfrm>
            <a:off x="5651500" y="3357563"/>
            <a:ext cx="2305050" cy="396875"/>
          </a:xfrm>
          <a:prstGeom prst="rect">
            <a:avLst/>
          </a:prstGeom>
          <a:noFill/>
          <a:ln w="9525">
            <a:noFill/>
            <a:miter lim="800000"/>
            <a:headEnd/>
            <a:tailEnd/>
          </a:ln>
        </p:spPr>
        <p:txBody>
          <a:bodyPr>
            <a:spAutoFit/>
          </a:bodyPr>
          <a:lstStyle/>
          <a:p>
            <a:pPr>
              <a:spcBef>
                <a:spcPct val="50000"/>
              </a:spcBef>
            </a:pPr>
            <a:r>
              <a:rPr lang="es-AR" sz="2000">
                <a:latin typeface="Calibri" pitchFamily="34" charset="0"/>
              </a:rPr>
              <a:t>Observaciones</a:t>
            </a:r>
            <a:endParaRPr lang="es-ES" sz="2000">
              <a:latin typeface="Calibri" pitchFamily="34" charset="0"/>
            </a:endParaRPr>
          </a:p>
        </p:txBody>
      </p:sp>
      <p:sp>
        <p:nvSpPr>
          <p:cNvPr id="41991" name="Text Box 8"/>
          <p:cNvSpPr txBox="1">
            <a:spLocks noChangeArrowheads="1"/>
          </p:cNvSpPr>
          <p:nvPr/>
        </p:nvSpPr>
        <p:spPr bwMode="auto">
          <a:xfrm>
            <a:off x="3276600" y="1773238"/>
            <a:ext cx="2376488" cy="396875"/>
          </a:xfrm>
          <a:prstGeom prst="rect">
            <a:avLst/>
          </a:prstGeom>
          <a:noFill/>
          <a:ln w="9525">
            <a:noFill/>
            <a:miter lim="800000"/>
            <a:headEnd/>
            <a:tailEnd/>
          </a:ln>
        </p:spPr>
        <p:txBody>
          <a:bodyPr>
            <a:spAutoFit/>
          </a:bodyPr>
          <a:lstStyle/>
          <a:p>
            <a:pPr algn="ctr">
              <a:spcBef>
                <a:spcPct val="50000"/>
              </a:spcBef>
            </a:pPr>
            <a:r>
              <a:rPr lang="es-AR" sz="2000">
                <a:latin typeface="Calibri" pitchFamily="34" charset="0"/>
              </a:rPr>
              <a:t>Docentes</a:t>
            </a:r>
            <a:endParaRPr lang="es-ES" sz="2000">
              <a:latin typeface="Calibri" pitchFamily="34" charset="0"/>
            </a:endParaRPr>
          </a:p>
        </p:txBody>
      </p:sp>
      <p:sp>
        <p:nvSpPr>
          <p:cNvPr id="41992" name="Line 9"/>
          <p:cNvSpPr>
            <a:spLocks noChangeShapeType="1"/>
          </p:cNvSpPr>
          <p:nvPr/>
        </p:nvSpPr>
        <p:spPr bwMode="auto">
          <a:xfrm>
            <a:off x="4427538" y="3716338"/>
            <a:ext cx="0" cy="865187"/>
          </a:xfrm>
          <a:prstGeom prst="line">
            <a:avLst/>
          </a:prstGeom>
          <a:noFill/>
          <a:ln w="25400">
            <a:solidFill>
              <a:schemeClr val="tx1"/>
            </a:solidFill>
            <a:round/>
            <a:headEnd/>
            <a:tailEnd type="triangle" w="med" len="med"/>
          </a:ln>
        </p:spPr>
        <p:txBody>
          <a:bodyPr/>
          <a:lstStyle/>
          <a:p>
            <a:endParaRPr lang="es-AR"/>
          </a:p>
        </p:txBody>
      </p:sp>
      <p:pic>
        <p:nvPicPr>
          <p:cNvPr id="41993" name="Picture 10" descr="thCANMDR7S"/>
          <p:cNvPicPr>
            <a:picLocks noChangeAspect="1" noChangeArrowheads="1"/>
          </p:cNvPicPr>
          <p:nvPr/>
        </p:nvPicPr>
        <p:blipFill>
          <a:blip r:embed="rId3"/>
          <a:srcRect/>
          <a:stretch>
            <a:fillRect/>
          </a:stretch>
        </p:blipFill>
        <p:spPr bwMode="auto">
          <a:xfrm>
            <a:off x="471488" y="2924175"/>
            <a:ext cx="1612900" cy="1657350"/>
          </a:xfrm>
          <a:prstGeom prst="rect">
            <a:avLst/>
          </a:prstGeom>
          <a:noFill/>
          <a:ln w="9525">
            <a:noFill/>
            <a:miter lim="800000"/>
            <a:headEnd/>
            <a:tailEnd/>
          </a:ln>
        </p:spPr>
      </p:pic>
      <p:pic>
        <p:nvPicPr>
          <p:cNvPr id="41994" name="Picture 13" descr="thCANH543S"/>
          <p:cNvPicPr>
            <a:picLocks noChangeAspect="1" noChangeArrowheads="1"/>
          </p:cNvPicPr>
          <p:nvPr/>
        </p:nvPicPr>
        <p:blipFill>
          <a:blip r:embed="rId4"/>
          <a:srcRect/>
          <a:stretch>
            <a:fillRect/>
          </a:stretch>
        </p:blipFill>
        <p:spPr bwMode="auto">
          <a:xfrm>
            <a:off x="5076825" y="908050"/>
            <a:ext cx="1789113" cy="1622425"/>
          </a:xfrm>
          <a:prstGeom prst="rect">
            <a:avLst/>
          </a:prstGeom>
          <a:noFill/>
          <a:ln w="9525">
            <a:noFill/>
            <a:miter lim="800000"/>
            <a:headEnd/>
            <a:tailEnd/>
          </a:ln>
        </p:spPr>
      </p:pic>
      <p:sp>
        <p:nvSpPr>
          <p:cNvPr id="41995" name="Text Box 14"/>
          <p:cNvSpPr txBox="1">
            <a:spLocks noChangeArrowheads="1"/>
          </p:cNvSpPr>
          <p:nvPr/>
        </p:nvSpPr>
        <p:spPr bwMode="auto">
          <a:xfrm>
            <a:off x="468313" y="1125538"/>
            <a:ext cx="3240087" cy="422275"/>
          </a:xfrm>
          <a:prstGeom prst="rect">
            <a:avLst/>
          </a:prstGeom>
          <a:noFill/>
          <a:ln w="25400">
            <a:solidFill>
              <a:schemeClr val="tx2"/>
            </a:solidFill>
            <a:miter lim="800000"/>
            <a:headEnd/>
            <a:tailEnd/>
          </a:ln>
        </p:spPr>
        <p:txBody>
          <a:bodyPr>
            <a:spAutoFit/>
          </a:bodyPr>
          <a:lstStyle/>
          <a:p>
            <a:pPr>
              <a:spcBef>
                <a:spcPct val="50000"/>
              </a:spcBef>
            </a:pPr>
            <a:r>
              <a:rPr lang="es-AR" sz="2000">
                <a:latin typeface="Bell MT" pitchFamily="18" charset="0"/>
              </a:rPr>
              <a:t>teorías implícitas o explícitas</a:t>
            </a:r>
            <a:endParaRPr lang="es-ES" sz="2000">
              <a:latin typeface="Bell MT" pitchFamily="18" charset="0"/>
            </a:endParaRPr>
          </a:p>
        </p:txBody>
      </p:sp>
      <p:cxnSp>
        <p:nvCxnSpPr>
          <p:cNvPr id="41996" name="AutoShape 20"/>
          <p:cNvCxnSpPr>
            <a:cxnSpLocks noChangeShapeType="1"/>
            <a:stCxn id="41995" idx="2"/>
          </p:cNvCxnSpPr>
          <p:nvPr/>
        </p:nvCxnSpPr>
        <p:spPr bwMode="auto">
          <a:xfrm rot="5400000">
            <a:off x="184150" y="1847851"/>
            <a:ext cx="2192337" cy="1617662"/>
          </a:xfrm>
          <a:prstGeom prst="bentConnector4">
            <a:avLst>
              <a:gd name="adj1" fmla="val 30773"/>
              <a:gd name="adj2" fmla="val 114130"/>
            </a:avLst>
          </a:prstGeom>
          <a:noFill/>
          <a:ln w="9525">
            <a:solidFill>
              <a:schemeClr val="tx1"/>
            </a:solidFill>
            <a:miter lim="800000"/>
            <a:headEnd/>
            <a:tailEnd/>
          </a:ln>
        </p:spPr>
      </p:cxnSp>
      <p:cxnSp>
        <p:nvCxnSpPr>
          <p:cNvPr id="41997" name="AutoShape 21"/>
          <p:cNvCxnSpPr>
            <a:cxnSpLocks noChangeShapeType="1"/>
            <a:stCxn id="41995" idx="0"/>
          </p:cNvCxnSpPr>
          <p:nvPr/>
        </p:nvCxnSpPr>
        <p:spPr bwMode="auto">
          <a:xfrm rot="-5400000">
            <a:off x="3928269" y="-931069"/>
            <a:ext cx="204788" cy="3883025"/>
          </a:xfrm>
          <a:prstGeom prst="bentConnector3">
            <a:avLst>
              <a:gd name="adj1" fmla="val 211630"/>
            </a:avLst>
          </a:prstGeom>
          <a:noFill/>
          <a:ln w="9525">
            <a:solidFill>
              <a:schemeClr val="tx1"/>
            </a:solidFill>
            <a:miter lim="800000"/>
            <a:headEnd/>
            <a:tailEnd/>
          </a:ln>
        </p:spPr>
      </p:cxnSp>
      <p:pic>
        <p:nvPicPr>
          <p:cNvPr id="41998" name="Picture 17" descr="thCAUVW1G2"/>
          <p:cNvPicPr>
            <a:picLocks noChangeAspect="1" noChangeArrowheads="1"/>
          </p:cNvPicPr>
          <p:nvPr/>
        </p:nvPicPr>
        <p:blipFill>
          <a:blip r:embed="rId5"/>
          <a:srcRect/>
          <a:stretch>
            <a:fillRect/>
          </a:stretch>
        </p:blipFill>
        <p:spPr bwMode="auto">
          <a:xfrm>
            <a:off x="7308850" y="3068638"/>
            <a:ext cx="1228725" cy="138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eaLnBrk="1" fontAlgn="auto" hangingPunct="1">
              <a:spcAft>
                <a:spcPts val="0"/>
              </a:spcAft>
              <a:defRPr/>
            </a:pPr>
            <a:r>
              <a:rPr lang="es-ES" dirty="0" smtClean="0"/>
              <a:t>Para favorecer la articulación teoría-práctica: V de Gowin</a:t>
            </a:r>
            <a:endParaRPr lang="es-ES" dirty="0"/>
          </a:p>
        </p:txBody>
      </p:sp>
      <p:pic>
        <p:nvPicPr>
          <p:cNvPr id="34818" name="3 Marcador de contenido" descr="V-de-Gowin-.gif"/>
          <p:cNvPicPr>
            <a:picLocks noGrp="1" noChangeAspect="1"/>
          </p:cNvPicPr>
          <p:nvPr>
            <p:ph idx="1"/>
          </p:nvPr>
        </p:nvPicPr>
        <p:blipFill>
          <a:blip r:embed="rId3"/>
          <a:srcRect/>
          <a:stretch>
            <a:fillRect/>
          </a:stretch>
        </p:blipFill>
        <p:spPr>
          <a:xfrm>
            <a:off x="2012950" y="1600200"/>
            <a:ext cx="5118100" cy="4525963"/>
          </a:xfrm>
        </p:spPr>
        <p:style>
          <a:lnRef idx="2">
            <a:schemeClr val="accent1"/>
          </a:lnRef>
          <a:fillRef idx="1">
            <a:schemeClr val="lt1"/>
          </a:fillRef>
          <a:effectRef idx="0">
            <a:schemeClr val="accent1"/>
          </a:effectRef>
          <a:fontRef idx="minor">
            <a:schemeClr val="dk1"/>
          </a:fontRef>
        </p:style>
      </p:pic>
      <p:sp>
        <p:nvSpPr>
          <p:cNvPr id="5" name="4 Marcador de número de diapositiva"/>
          <p:cNvSpPr>
            <a:spLocks noGrp="1"/>
          </p:cNvSpPr>
          <p:nvPr>
            <p:ph type="sldNum" sz="quarter" idx="12"/>
          </p:nvPr>
        </p:nvSpPr>
        <p:spPr/>
        <p:txBody>
          <a:bodyPr/>
          <a:lstStyle/>
          <a:p>
            <a:pPr>
              <a:defRPr/>
            </a:pPr>
            <a:fld id="{8604410E-D3D4-443A-8CC2-93668E902311}" type="slidenum">
              <a:rPr lang="es-ES"/>
              <a:pPr>
                <a:defRPr/>
              </a:pPr>
              <a:t>15</a:t>
            </a:fld>
            <a:endParaRPr lang="es-ES"/>
          </a:p>
        </p:txBody>
      </p:sp>
      <p:sp>
        <p:nvSpPr>
          <p:cNvPr id="6" name="5 Marcador de pie de página"/>
          <p:cNvSpPr>
            <a:spLocks noGrp="1"/>
          </p:cNvSpPr>
          <p:nvPr>
            <p:ph type="ftr" sz="quarter" idx="11"/>
          </p:nvPr>
        </p:nvSpPr>
        <p:spPr/>
        <p:txBody>
          <a:bodyPr/>
          <a:lstStyle/>
          <a:p>
            <a:pPr>
              <a:defRPr/>
            </a:pPr>
            <a:r>
              <a:rPr lang="es-ES"/>
              <a:t>Encuentro sobre Innovación Pedagógica FI-UNER 2013</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5841" name="3 Marcador de contenido" descr="V de Gowin de un experimento.gif"/>
          <p:cNvPicPr>
            <a:picLocks noGrp="1" noChangeAspect="1"/>
          </p:cNvPicPr>
          <p:nvPr>
            <p:ph type="pic" idx="1"/>
          </p:nvPr>
        </p:nvPicPr>
        <p:blipFill>
          <a:blip r:embed="rId3"/>
          <a:srcRect t="13705" b="13705"/>
          <a:stretch>
            <a:fillRect/>
          </a:stretch>
        </p:blipFill>
        <p:spPr>
          <a:xfrm>
            <a:off x="928688" y="214313"/>
            <a:ext cx="7620000" cy="5715000"/>
          </a:xfrm>
        </p:spPr>
        <p:style>
          <a:lnRef idx="2">
            <a:schemeClr val="accent1"/>
          </a:lnRef>
          <a:fillRef idx="1">
            <a:schemeClr val="lt1"/>
          </a:fillRef>
          <a:effectRef idx="0">
            <a:schemeClr val="accent1"/>
          </a:effectRef>
          <a:fontRef idx="minor">
            <a:schemeClr val="dk1"/>
          </a:fontRef>
        </p:style>
      </p:pic>
      <p:sp>
        <p:nvSpPr>
          <p:cNvPr id="6" name="5 Marcador de número de diapositiva"/>
          <p:cNvSpPr>
            <a:spLocks noGrp="1"/>
          </p:cNvSpPr>
          <p:nvPr>
            <p:ph type="sldNum" sz="quarter" idx="12"/>
          </p:nvPr>
        </p:nvSpPr>
        <p:spPr/>
        <p:txBody>
          <a:bodyPr/>
          <a:lstStyle/>
          <a:p>
            <a:pPr>
              <a:defRPr/>
            </a:pPr>
            <a:fld id="{BB330E15-B50C-4DCA-9196-5E244E16E41D}" type="slidenum">
              <a:rPr lang="es-ES"/>
              <a:pPr>
                <a:defRPr/>
              </a:pPr>
              <a:t>16</a:t>
            </a:fld>
            <a:endParaRPr lang="es-ES"/>
          </a:p>
        </p:txBody>
      </p:sp>
      <p:sp>
        <p:nvSpPr>
          <p:cNvPr id="7" name="6 Marcador de pie de página"/>
          <p:cNvSpPr>
            <a:spLocks noGrp="1"/>
          </p:cNvSpPr>
          <p:nvPr>
            <p:ph type="ftr" sz="quarter" idx="11"/>
          </p:nvPr>
        </p:nvSpPr>
        <p:spPr>
          <a:xfrm>
            <a:off x="3143250" y="6286500"/>
            <a:ext cx="2895600" cy="365125"/>
          </a:xfrm>
        </p:spPr>
        <p:txBody>
          <a:bodyPr/>
          <a:lstStyle/>
          <a:p>
            <a:pPr>
              <a:defRPr/>
            </a:pPr>
            <a:r>
              <a:rPr lang="es-ES" dirty="0"/>
              <a:t>Encuentro sobre Innovación Pedagógica FI-UNER 2013</a:t>
            </a:r>
          </a:p>
        </p:txBody>
      </p:sp>
      <p:sp>
        <p:nvSpPr>
          <p:cNvPr id="46084" name="4 Título"/>
          <p:cNvSpPr>
            <a:spLocks noGrp="1"/>
          </p:cNvSpPr>
          <p:nvPr>
            <p:ph type="title"/>
          </p:nvPr>
        </p:nvSpPr>
        <p:spPr>
          <a:xfrm>
            <a:off x="928688" y="5786438"/>
            <a:ext cx="7715250" cy="638175"/>
          </a:xfrm>
        </p:spPr>
        <p:txBody>
          <a:bodyPr/>
          <a:lstStyle/>
          <a:p>
            <a:pPr algn="ctr" eaLnBrk="1" hangingPunct="1"/>
            <a:r>
              <a:rPr lang="es-ES" sz="1400" b="0" smtClean="0"/>
              <a:t>Mercè Izquierdo  (1995). La V de Gowin como instrumento para la negociación de los lenguajes.  Revista Aula de Innovación Educativa 43</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4 Título"/>
          <p:cNvSpPr>
            <a:spLocks noGrp="1"/>
          </p:cNvSpPr>
          <p:nvPr>
            <p:ph type="title"/>
          </p:nvPr>
        </p:nvSpPr>
        <p:spPr>
          <a:xfrm>
            <a:off x="714375" y="5857875"/>
            <a:ext cx="7858125" cy="571500"/>
          </a:xfrm>
        </p:spPr>
        <p:txBody>
          <a:bodyPr/>
          <a:lstStyle/>
          <a:p>
            <a:pPr algn="ctr" eaLnBrk="1" hangingPunct="1"/>
            <a:r>
              <a:rPr lang="es-ES" sz="1600" b="0" smtClean="0"/>
              <a:t/>
            </a:r>
            <a:br>
              <a:rPr lang="es-ES" sz="1600" b="0" smtClean="0"/>
            </a:br>
            <a:r>
              <a:rPr lang="es-ES" sz="1600" b="0" smtClean="0"/>
              <a:t/>
            </a:r>
            <a:br>
              <a:rPr lang="es-ES" sz="1600" b="0" smtClean="0"/>
            </a:br>
            <a:r>
              <a:rPr lang="es-ES" sz="1600" b="0" smtClean="0"/>
              <a:t/>
            </a:r>
            <a:br>
              <a:rPr lang="es-ES" sz="1600" b="0" smtClean="0"/>
            </a:br>
            <a:r>
              <a:rPr lang="es-ES" sz="1600" b="0" smtClean="0"/>
              <a:t/>
            </a:r>
            <a:br>
              <a:rPr lang="es-ES" sz="1600" b="0" smtClean="0"/>
            </a:br>
            <a:r>
              <a:rPr lang="es-ES" sz="1600" b="0" smtClean="0"/>
              <a:t/>
            </a:r>
            <a:br>
              <a:rPr lang="es-ES" sz="1600" b="0" smtClean="0"/>
            </a:br>
            <a:r>
              <a:rPr lang="es-ES" sz="1600" b="0" smtClean="0"/>
              <a:t/>
            </a:r>
            <a:br>
              <a:rPr lang="es-ES" sz="1600" b="0" smtClean="0"/>
            </a:br>
            <a:r>
              <a:rPr lang="es-ES" sz="1400" b="0" smtClean="0"/>
              <a:t>Coordinación de Actualización Docente - Facultad de Química  - UNAM</a:t>
            </a:r>
            <a:br>
              <a:rPr lang="es-ES" sz="1400" b="0" smtClean="0"/>
            </a:br>
            <a:endParaRPr lang="es-ES" sz="1600" b="0" smtClean="0"/>
          </a:p>
        </p:txBody>
      </p:sp>
      <p:pic>
        <p:nvPicPr>
          <p:cNvPr id="36866" name="3 Marcador de contenido" descr="vdegowin Campo magnético.jpg"/>
          <p:cNvPicPr>
            <a:picLocks noGrp="1" noChangeAspect="1"/>
          </p:cNvPicPr>
          <p:nvPr>
            <p:ph type="pic" idx="1"/>
          </p:nvPr>
        </p:nvPicPr>
        <p:blipFill>
          <a:blip r:embed="rId2"/>
          <a:srcRect l="3632" r="3632"/>
          <a:stretch>
            <a:fillRect/>
          </a:stretch>
        </p:blipFill>
        <p:spPr>
          <a:xfrm>
            <a:off x="971550" y="333375"/>
            <a:ext cx="7343775" cy="5508625"/>
          </a:xfrm>
        </p:spPr>
        <p:style>
          <a:lnRef idx="2">
            <a:schemeClr val="accent1"/>
          </a:lnRef>
          <a:fillRef idx="1">
            <a:schemeClr val="lt1"/>
          </a:fillRef>
          <a:effectRef idx="0">
            <a:schemeClr val="accent1"/>
          </a:effectRef>
          <a:fontRef idx="minor">
            <a:schemeClr val="dk1"/>
          </a:fontRef>
        </p:style>
      </p:pic>
      <p:sp>
        <p:nvSpPr>
          <p:cNvPr id="6" name="5 Marcador de número de diapositiva"/>
          <p:cNvSpPr>
            <a:spLocks noGrp="1"/>
          </p:cNvSpPr>
          <p:nvPr>
            <p:ph type="sldNum" sz="quarter" idx="12"/>
          </p:nvPr>
        </p:nvSpPr>
        <p:spPr/>
        <p:txBody>
          <a:bodyPr/>
          <a:lstStyle/>
          <a:p>
            <a:pPr>
              <a:defRPr/>
            </a:pPr>
            <a:fld id="{D0F9BC12-8EB7-40E8-960F-C15663BAA33A}" type="slidenum">
              <a:rPr lang="es-ES"/>
              <a:pPr>
                <a:defRPr/>
              </a:pPr>
              <a:t>17</a:t>
            </a:fld>
            <a:endParaRPr lang="es-ES"/>
          </a:p>
        </p:txBody>
      </p:sp>
      <p:sp>
        <p:nvSpPr>
          <p:cNvPr id="7" name="6 Marcador de pie de página"/>
          <p:cNvSpPr>
            <a:spLocks noGrp="1"/>
          </p:cNvSpPr>
          <p:nvPr>
            <p:ph type="ftr" sz="quarter" idx="11"/>
          </p:nvPr>
        </p:nvSpPr>
        <p:spPr>
          <a:xfrm>
            <a:off x="3143250" y="6286500"/>
            <a:ext cx="2895600" cy="365125"/>
          </a:xfrm>
        </p:spPr>
        <p:txBody>
          <a:bodyPr/>
          <a:lstStyle/>
          <a:p>
            <a:pPr>
              <a:defRPr/>
            </a:pPr>
            <a:r>
              <a:rPr lang="es-ES" dirty="0"/>
              <a:t>Encuentro sobre Innovación Pedagógica FI-UNER 2013</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Título"/>
          <p:cNvSpPr>
            <a:spLocks noGrp="1"/>
          </p:cNvSpPr>
          <p:nvPr>
            <p:ph type="title"/>
          </p:nvPr>
        </p:nvSpPr>
        <p:spPr>
          <a:xfrm>
            <a:off x="1908175" y="3789363"/>
            <a:ext cx="5486400" cy="500062"/>
          </a:xfrm>
        </p:spPr>
        <p:txBody>
          <a:bodyPr/>
          <a:lstStyle/>
          <a:p>
            <a:pPr algn="ctr" eaLnBrk="1" hangingPunct="1"/>
            <a:r>
              <a:rPr lang="es-ES" sz="1200" b="0" smtClean="0"/>
              <a:t>Nivel de indagación en el trabajo práctico de laboratorio (ILI: “The Inquiry Level Index”) diseñado por Herron en 1971, (del Carmen, 2000)</a:t>
            </a:r>
          </a:p>
        </p:txBody>
      </p:sp>
      <p:graphicFrame>
        <p:nvGraphicFramePr>
          <p:cNvPr id="10" name="9 Diagrama"/>
          <p:cNvGraphicFramePr/>
          <p:nvPr/>
        </p:nvGraphicFramePr>
        <p:xfrm>
          <a:off x="1552554" y="4384675"/>
          <a:ext cx="6827859" cy="2071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1 Título"/>
          <p:cNvSpPr txBox="1">
            <a:spLocks/>
          </p:cNvSpPr>
          <p:nvPr/>
        </p:nvSpPr>
        <p:spPr>
          <a:xfrm>
            <a:off x="500063" y="285750"/>
            <a:ext cx="8229600" cy="785813"/>
          </a:xfrm>
          <a:prstGeom prst="rect">
            <a:avLst/>
          </a:prstGeom>
        </p:spPr>
        <p:txBody>
          <a:bodyPr anchor="b">
            <a:normAutofit/>
          </a:bodyPr>
          <a:lstStyle/>
          <a:p>
            <a:pPr algn="ctr" fontAlgn="auto">
              <a:spcAft>
                <a:spcPts val="0"/>
              </a:spcAft>
              <a:defRPr/>
            </a:pPr>
            <a:r>
              <a:rPr lang="es-ES" sz="4400" dirty="0">
                <a:latin typeface="+mj-lt"/>
                <a:ea typeface="+mj-ea"/>
                <a:cs typeface="+mj-cs"/>
              </a:rPr>
              <a:t>Para</a:t>
            </a:r>
            <a:r>
              <a:rPr lang="es-ES" sz="2000" dirty="0">
                <a:latin typeface="+mj-lt"/>
                <a:ea typeface="+mj-ea"/>
                <a:cs typeface="+mj-cs"/>
              </a:rPr>
              <a:t> </a:t>
            </a:r>
            <a:r>
              <a:rPr lang="es-ES" sz="4400" dirty="0">
                <a:latin typeface="+mj-lt"/>
                <a:ea typeface="+mj-ea"/>
                <a:cs typeface="+mj-cs"/>
              </a:rPr>
              <a:t>evaluar nuestros TP: ILI</a:t>
            </a:r>
          </a:p>
        </p:txBody>
      </p:sp>
      <p:graphicFrame>
        <p:nvGraphicFramePr>
          <p:cNvPr id="37928" name="Group 40"/>
          <p:cNvGraphicFramePr>
            <a:graphicFrameLocks noGrp="1"/>
          </p:cNvGraphicFramePr>
          <p:nvPr>
            <p:ph type="pic" idx="1"/>
          </p:nvPr>
        </p:nvGraphicFramePr>
        <p:xfrm>
          <a:off x="1908175" y="1196975"/>
          <a:ext cx="5500688" cy="2571750"/>
        </p:xfrm>
        <a:graphic>
          <a:graphicData uri="http://schemas.openxmlformats.org/drawingml/2006/table">
            <a:tbl>
              <a:tblPr/>
              <a:tblGrid>
                <a:gridCol w="1042988"/>
                <a:gridCol w="1368425"/>
                <a:gridCol w="1462087"/>
                <a:gridCol w="1627188"/>
              </a:tblGrid>
              <a:tr h="514350">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s-MX" sz="2000" b="1" i="0" u="none" strike="noStrike" cap="none" normalizeH="0" baseline="0" dirty="0" smtClean="0">
                          <a:ln>
                            <a:noFill/>
                          </a:ln>
                          <a:solidFill>
                            <a:schemeClr val="tx1"/>
                          </a:solidFill>
                          <a:effectLst/>
                          <a:latin typeface="Calibri" pitchFamily="34" charset="0"/>
                          <a:cs typeface="Times New Roman" pitchFamily="18" charset="0"/>
                        </a:rPr>
                        <a:t>Nivel</a:t>
                      </a:r>
                      <a:endParaRPr kumimoji="0" lang="es-ES" sz="36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s-MX" sz="2000" b="1" i="0" u="none" strike="noStrike" cap="none" normalizeH="0" baseline="0" dirty="0" smtClean="0">
                          <a:ln>
                            <a:noFill/>
                          </a:ln>
                          <a:solidFill>
                            <a:schemeClr val="tx1"/>
                          </a:solidFill>
                          <a:effectLst/>
                          <a:latin typeface="Calibri" pitchFamily="34" charset="0"/>
                          <a:cs typeface="Times New Roman" pitchFamily="18" charset="0"/>
                        </a:rPr>
                        <a:t>Problema</a:t>
                      </a:r>
                      <a:endParaRPr kumimoji="0" lang="es-ES" sz="36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s-MX" sz="2000" b="1" i="0" u="none" strike="noStrike" cap="none" normalizeH="0" baseline="0" dirty="0" smtClean="0">
                          <a:ln>
                            <a:noFill/>
                          </a:ln>
                          <a:solidFill>
                            <a:schemeClr val="tx1"/>
                          </a:solidFill>
                          <a:effectLst/>
                          <a:latin typeface="Calibri" pitchFamily="34" charset="0"/>
                          <a:cs typeface="Times New Roman" pitchFamily="18" charset="0"/>
                        </a:rPr>
                        <a:t>Desarrollo</a:t>
                      </a:r>
                      <a:endParaRPr kumimoji="0" lang="es-ES" sz="36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s-MX" sz="2000" b="1" i="0" u="none" strike="noStrike" cap="none" normalizeH="0" baseline="0" dirty="0" smtClean="0">
                          <a:ln>
                            <a:noFill/>
                          </a:ln>
                          <a:solidFill>
                            <a:schemeClr val="tx1"/>
                          </a:solidFill>
                          <a:effectLst/>
                          <a:latin typeface="Calibri" pitchFamily="34" charset="0"/>
                          <a:cs typeface="Times New Roman" pitchFamily="18" charset="0"/>
                        </a:rPr>
                        <a:t>Respuesta</a:t>
                      </a:r>
                      <a:endParaRPr kumimoji="0" lang="es-ES" sz="36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s-MX" sz="2000" b="0" i="0" u="none" strike="noStrike" cap="none" normalizeH="0" baseline="0" dirty="0" smtClean="0">
                          <a:ln>
                            <a:noFill/>
                          </a:ln>
                          <a:solidFill>
                            <a:schemeClr val="tx1"/>
                          </a:solidFill>
                          <a:effectLst/>
                          <a:latin typeface="Calibri" pitchFamily="34" charset="0"/>
                          <a:cs typeface="Times New Roman" pitchFamily="18" charset="0"/>
                        </a:rPr>
                        <a:t>0</a:t>
                      </a:r>
                      <a:endParaRPr kumimoji="0" lang="es-ES" sz="36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s-MX" sz="2000" b="0" i="0" u="none" strike="noStrike" cap="none" normalizeH="0" baseline="0" dirty="0" smtClean="0">
                          <a:ln>
                            <a:noFill/>
                          </a:ln>
                          <a:solidFill>
                            <a:schemeClr val="tx1"/>
                          </a:solidFill>
                          <a:effectLst/>
                          <a:latin typeface="Calibri" pitchFamily="34" charset="0"/>
                          <a:cs typeface="Times New Roman" pitchFamily="18" charset="0"/>
                        </a:rPr>
                        <a:t>Definido</a:t>
                      </a:r>
                      <a:endParaRPr kumimoji="0" lang="es-ES" sz="36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s-MX" sz="2000" b="0" i="0" u="none" strike="noStrike" cap="none" normalizeH="0" baseline="0" dirty="0" smtClean="0">
                          <a:ln>
                            <a:noFill/>
                          </a:ln>
                          <a:solidFill>
                            <a:schemeClr val="tx1"/>
                          </a:solidFill>
                          <a:effectLst/>
                          <a:latin typeface="Calibri" pitchFamily="34" charset="0"/>
                          <a:cs typeface="Times New Roman" pitchFamily="18" charset="0"/>
                        </a:rPr>
                        <a:t>Definido</a:t>
                      </a:r>
                      <a:endParaRPr kumimoji="0" lang="es-ES" sz="36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s-MX" sz="2000" b="0" i="0" u="none" strike="noStrike" cap="none" normalizeH="0" baseline="0" dirty="0" smtClean="0">
                          <a:ln>
                            <a:noFill/>
                          </a:ln>
                          <a:solidFill>
                            <a:schemeClr val="tx1"/>
                          </a:solidFill>
                          <a:effectLst/>
                          <a:latin typeface="Calibri" pitchFamily="34" charset="0"/>
                          <a:cs typeface="Times New Roman" pitchFamily="18" charset="0"/>
                        </a:rPr>
                        <a:t>Definida</a:t>
                      </a:r>
                      <a:endParaRPr kumimoji="0" lang="es-ES" sz="36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514350">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s-MX" sz="2000" b="0" i="0" u="none" strike="noStrike" cap="none" normalizeH="0" baseline="0" smtClean="0">
                          <a:ln>
                            <a:noFill/>
                          </a:ln>
                          <a:solidFill>
                            <a:schemeClr val="tx1"/>
                          </a:solidFill>
                          <a:effectLst/>
                          <a:latin typeface="Calibri" pitchFamily="34" charset="0"/>
                          <a:cs typeface="Times New Roman" pitchFamily="18" charset="0"/>
                        </a:rPr>
                        <a:t>1</a:t>
                      </a:r>
                      <a:endParaRPr kumimoji="0" lang="es-ES" sz="3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s-MX" sz="2000" b="0" i="0" u="none" strike="noStrike" cap="none" normalizeH="0" baseline="0" dirty="0" smtClean="0">
                          <a:ln>
                            <a:noFill/>
                          </a:ln>
                          <a:solidFill>
                            <a:schemeClr val="tx1"/>
                          </a:solidFill>
                          <a:effectLst/>
                          <a:latin typeface="Calibri" pitchFamily="34" charset="0"/>
                          <a:cs typeface="Times New Roman" pitchFamily="18" charset="0"/>
                        </a:rPr>
                        <a:t>Definido</a:t>
                      </a:r>
                      <a:endParaRPr kumimoji="0" lang="es-ES" sz="36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s-MX" sz="2000" b="0" i="0" u="none" strike="noStrike" cap="none" normalizeH="0" baseline="0" smtClean="0">
                          <a:ln>
                            <a:noFill/>
                          </a:ln>
                          <a:solidFill>
                            <a:schemeClr val="tx1"/>
                          </a:solidFill>
                          <a:effectLst/>
                          <a:latin typeface="Calibri" pitchFamily="34" charset="0"/>
                          <a:cs typeface="Times New Roman" pitchFamily="18" charset="0"/>
                        </a:rPr>
                        <a:t>Definido</a:t>
                      </a:r>
                      <a:endParaRPr kumimoji="0" lang="es-ES" sz="3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s-MX" sz="2000" b="0" i="0" u="none" strike="noStrike" cap="none" normalizeH="0" baseline="0" smtClean="0">
                          <a:ln>
                            <a:noFill/>
                          </a:ln>
                          <a:solidFill>
                            <a:schemeClr val="tx1"/>
                          </a:solidFill>
                          <a:effectLst/>
                          <a:latin typeface="Calibri" pitchFamily="34" charset="0"/>
                          <a:cs typeface="Times New Roman" pitchFamily="18" charset="0"/>
                        </a:rPr>
                        <a:t>Abierta</a:t>
                      </a:r>
                      <a:endParaRPr kumimoji="0" lang="es-ES" sz="3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s-MX" sz="2000" b="0" i="0" u="none" strike="noStrike" cap="none" normalizeH="0" baseline="0" smtClean="0">
                          <a:ln>
                            <a:noFill/>
                          </a:ln>
                          <a:solidFill>
                            <a:schemeClr val="tx1"/>
                          </a:solidFill>
                          <a:effectLst/>
                          <a:latin typeface="Calibri" pitchFamily="34" charset="0"/>
                          <a:cs typeface="Times New Roman" pitchFamily="18" charset="0"/>
                        </a:rPr>
                        <a:t>2</a:t>
                      </a:r>
                      <a:endParaRPr kumimoji="0" lang="es-ES" sz="3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s-MX" sz="2000" b="0" i="0" u="none" strike="noStrike" cap="none" normalizeH="0" baseline="0" smtClean="0">
                          <a:ln>
                            <a:noFill/>
                          </a:ln>
                          <a:solidFill>
                            <a:schemeClr val="tx1"/>
                          </a:solidFill>
                          <a:effectLst/>
                          <a:latin typeface="Calibri" pitchFamily="34" charset="0"/>
                          <a:cs typeface="Times New Roman" pitchFamily="18" charset="0"/>
                        </a:rPr>
                        <a:t>Definido</a:t>
                      </a:r>
                      <a:endParaRPr kumimoji="0" lang="es-ES" sz="3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s-MX" sz="2000" b="0" i="0" u="none" strike="noStrike" cap="none" normalizeH="0" baseline="0" smtClean="0">
                          <a:ln>
                            <a:noFill/>
                          </a:ln>
                          <a:solidFill>
                            <a:schemeClr val="tx1"/>
                          </a:solidFill>
                          <a:effectLst/>
                          <a:latin typeface="Calibri" pitchFamily="34" charset="0"/>
                          <a:cs typeface="Times New Roman" pitchFamily="18" charset="0"/>
                        </a:rPr>
                        <a:t>Abierto</a:t>
                      </a:r>
                      <a:endParaRPr kumimoji="0" lang="es-ES" sz="3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s-MX" sz="2000" b="0" i="0" u="none" strike="noStrike" cap="none" normalizeH="0" baseline="0" smtClean="0">
                          <a:ln>
                            <a:noFill/>
                          </a:ln>
                          <a:solidFill>
                            <a:schemeClr val="tx1"/>
                          </a:solidFill>
                          <a:effectLst/>
                          <a:latin typeface="Calibri" pitchFamily="34" charset="0"/>
                          <a:cs typeface="Times New Roman" pitchFamily="18" charset="0"/>
                        </a:rPr>
                        <a:t>Abierta</a:t>
                      </a:r>
                      <a:endParaRPr kumimoji="0" lang="es-ES" sz="3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s-MX" sz="2000" b="0" i="0" u="none" strike="noStrike" cap="none" normalizeH="0" baseline="0" smtClean="0">
                          <a:ln>
                            <a:noFill/>
                          </a:ln>
                          <a:solidFill>
                            <a:schemeClr val="tx1"/>
                          </a:solidFill>
                          <a:effectLst/>
                          <a:latin typeface="Calibri" pitchFamily="34" charset="0"/>
                          <a:cs typeface="Times New Roman" pitchFamily="18" charset="0"/>
                        </a:rPr>
                        <a:t>3</a:t>
                      </a:r>
                      <a:endParaRPr kumimoji="0" lang="es-ES" sz="3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s-MX" sz="2000" b="0" i="0" u="none" strike="noStrike" cap="none" normalizeH="0" baseline="0" smtClean="0">
                          <a:ln>
                            <a:noFill/>
                          </a:ln>
                          <a:solidFill>
                            <a:schemeClr val="tx1"/>
                          </a:solidFill>
                          <a:effectLst/>
                          <a:latin typeface="Calibri" pitchFamily="34" charset="0"/>
                          <a:cs typeface="Times New Roman" pitchFamily="18" charset="0"/>
                        </a:rPr>
                        <a:t>Abierto</a:t>
                      </a:r>
                      <a:endParaRPr kumimoji="0" lang="es-ES" sz="3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s-MX" sz="2000" b="0" i="0" u="none" strike="noStrike" cap="none" normalizeH="0" baseline="0" smtClean="0">
                          <a:ln>
                            <a:noFill/>
                          </a:ln>
                          <a:solidFill>
                            <a:schemeClr val="tx1"/>
                          </a:solidFill>
                          <a:effectLst/>
                          <a:latin typeface="Calibri" pitchFamily="34" charset="0"/>
                          <a:cs typeface="Times New Roman" pitchFamily="18" charset="0"/>
                        </a:rPr>
                        <a:t>Abierto</a:t>
                      </a:r>
                      <a:endParaRPr kumimoji="0" lang="es-ES" sz="3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s-MX" sz="2000" b="0" i="0" u="none" strike="noStrike" cap="none" normalizeH="0" baseline="0" dirty="0" smtClean="0">
                          <a:ln>
                            <a:noFill/>
                          </a:ln>
                          <a:solidFill>
                            <a:schemeClr val="tx1"/>
                          </a:solidFill>
                          <a:effectLst/>
                          <a:latin typeface="Calibri" pitchFamily="34" charset="0"/>
                          <a:cs typeface="Times New Roman" pitchFamily="18" charset="0"/>
                        </a:rPr>
                        <a:t>Abierta</a:t>
                      </a:r>
                      <a:endParaRPr kumimoji="0" lang="es-ES" sz="36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6 Marcador de número de diapositiva"/>
          <p:cNvSpPr>
            <a:spLocks noGrp="1"/>
          </p:cNvSpPr>
          <p:nvPr>
            <p:ph type="sldNum" sz="quarter" idx="12"/>
          </p:nvPr>
        </p:nvSpPr>
        <p:spPr/>
        <p:txBody>
          <a:bodyPr/>
          <a:lstStyle/>
          <a:p>
            <a:pPr>
              <a:defRPr/>
            </a:pPr>
            <a:fld id="{19BF44F9-44A6-4D2E-B2B1-CB895EFAE5C9}" type="slidenum">
              <a:rPr lang="es-ES"/>
              <a:pPr>
                <a:defRPr/>
              </a:pPr>
              <a:t>18</a:t>
            </a:fld>
            <a:endParaRPr lang="es-ES"/>
          </a:p>
        </p:txBody>
      </p:sp>
      <p:sp>
        <p:nvSpPr>
          <p:cNvPr id="9" name="8 Marcador de pie de página"/>
          <p:cNvSpPr>
            <a:spLocks noGrp="1"/>
          </p:cNvSpPr>
          <p:nvPr>
            <p:ph type="ftr" sz="quarter" idx="11"/>
          </p:nvPr>
        </p:nvSpPr>
        <p:spPr>
          <a:xfrm>
            <a:off x="3203575" y="6492875"/>
            <a:ext cx="2895600" cy="365125"/>
          </a:xfrm>
        </p:spPr>
        <p:txBody>
          <a:bodyPr/>
          <a:lstStyle/>
          <a:p>
            <a:pPr>
              <a:defRPr/>
            </a:pPr>
            <a:r>
              <a:rPr lang="es-ES"/>
              <a:t>Encuentro sobre Innovación Pedagógica FI-UNER 2013</a:t>
            </a:r>
          </a:p>
        </p:txBody>
      </p:sp>
      <p:sp>
        <p:nvSpPr>
          <p:cNvPr id="49190" name="AutoShape 39"/>
          <p:cNvSpPr>
            <a:spLocks noChangeArrowheads="1"/>
          </p:cNvSpPr>
          <p:nvPr/>
        </p:nvSpPr>
        <p:spPr bwMode="auto">
          <a:xfrm>
            <a:off x="539750" y="1700213"/>
            <a:ext cx="1079500" cy="3457575"/>
          </a:xfrm>
          <a:prstGeom prst="curvedRightArrow">
            <a:avLst>
              <a:gd name="adj1" fmla="val 45879"/>
              <a:gd name="adj2" fmla="val 107684"/>
              <a:gd name="adj3" fmla="val 33333"/>
            </a:avLst>
          </a:prstGeom>
          <a:solidFill>
            <a:schemeClr val="accent1"/>
          </a:solidFill>
          <a:ln w="9525">
            <a:solidFill>
              <a:schemeClr val="tx1"/>
            </a:solidFill>
            <a:miter lim="800000"/>
            <a:headEnd/>
            <a:tailEnd/>
          </a:ln>
        </p:spPr>
        <p:txBody>
          <a:bodyPr wrap="none" anchor="ctr"/>
          <a:lstStyle/>
          <a:p>
            <a:endParaRPr lang="es-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1" name="1 Título"/>
          <p:cNvSpPr>
            <a:spLocks noGrp="1"/>
          </p:cNvSpPr>
          <p:nvPr>
            <p:ph type="title"/>
          </p:nvPr>
        </p:nvSpPr>
        <p:spPr>
          <a:xfrm>
            <a:off x="1763713" y="2924175"/>
            <a:ext cx="5976937" cy="566738"/>
          </a:xfrm>
        </p:spPr>
        <p:txBody>
          <a:bodyPr/>
          <a:lstStyle/>
          <a:p>
            <a:pPr algn="ctr" eaLnBrk="1" hangingPunct="1"/>
            <a:r>
              <a:rPr lang="es-ES" sz="3200" b="0" smtClean="0"/>
              <a:t>¿Pensamos sobre nuestros TPs?</a:t>
            </a:r>
          </a:p>
        </p:txBody>
      </p:sp>
      <p:sp>
        <p:nvSpPr>
          <p:cNvPr id="5" name="4 Marcador de pie de página"/>
          <p:cNvSpPr>
            <a:spLocks noGrp="1"/>
          </p:cNvSpPr>
          <p:nvPr>
            <p:ph type="ftr" sz="quarter" idx="11"/>
          </p:nvPr>
        </p:nvSpPr>
        <p:spPr/>
        <p:txBody>
          <a:bodyPr/>
          <a:lstStyle/>
          <a:p>
            <a:pPr>
              <a:defRPr/>
            </a:pPr>
            <a:r>
              <a:rPr lang="es-ES" smtClean="0"/>
              <a:t>Encuentro sobre Innovación Pedagógica FI-UNER 2013</a:t>
            </a:r>
            <a:endParaRPr lang="es-ES"/>
          </a:p>
        </p:txBody>
      </p:sp>
      <p:sp>
        <p:nvSpPr>
          <p:cNvPr id="6" name="5 Marcador de número de diapositiva"/>
          <p:cNvSpPr>
            <a:spLocks noGrp="1"/>
          </p:cNvSpPr>
          <p:nvPr>
            <p:ph type="sldNum" sz="quarter" idx="12"/>
          </p:nvPr>
        </p:nvSpPr>
        <p:spPr/>
        <p:txBody>
          <a:bodyPr/>
          <a:lstStyle/>
          <a:p>
            <a:pPr>
              <a:defRPr/>
            </a:pPr>
            <a:fld id="{59DBEA3D-A091-4BC9-9FBA-C5C141D7D1C6}" type="slidenum">
              <a:rPr lang="es-ES" smtClean="0"/>
              <a:pPr>
                <a:defRPr/>
              </a:pPr>
              <a:t>19</a:t>
            </a:fld>
            <a:endParaRPr lang="es-E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Título"/>
          <p:cNvSpPr>
            <a:spLocks noGrp="1"/>
          </p:cNvSpPr>
          <p:nvPr>
            <p:ph type="title"/>
          </p:nvPr>
        </p:nvSpPr>
        <p:spPr/>
        <p:txBody>
          <a:bodyPr/>
          <a:lstStyle/>
          <a:p>
            <a:pPr eaLnBrk="1" hangingPunct="1"/>
            <a:r>
              <a:rPr lang="es-ES" smtClean="0"/>
              <a:t>Innovación pedagógica</a:t>
            </a:r>
          </a:p>
        </p:txBody>
      </p:sp>
      <p:sp>
        <p:nvSpPr>
          <p:cNvPr id="3" name="2 Marcador de contenido"/>
          <p:cNvSpPr>
            <a:spLocks noGrp="1"/>
          </p:cNvSpPr>
          <p:nvPr>
            <p:ph idx="1"/>
          </p:nvPr>
        </p:nvSpPr>
        <p:spPr>
          <a:xfrm>
            <a:off x="857250" y="1428750"/>
            <a:ext cx="7643813" cy="4525963"/>
          </a:xfrm>
        </p:spPr>
        <p:style>
          <a:lnRef idx="1">
            <a:schemeClr val="accent1"/>
          </a:lnRef>
          <a:fillRef idx="2">
            <a:schemeClr val="accent1"/>
          </a:fillRef>
          <a:effectRef idx="1">
            <a:schemeClr val="accent1"/>
          </a:effectRef>
          <a:fontRef idx="minor">
            <a:schemeClr val="dk1"/>
          </a:fontRef>
        </p:style>
        <p:txBody>
          <a:bodyPr>
            <a:normAutofit/>
          </a:bodyPr>
          <a:lstStyle/>
          <a:p>
            <a:pPr algn="ctr" eaLnBrk="1" hangingPunct="1">
              <a:buFont typeface="Arial" charset="0"/>
              <a:buNone/>
              <a:defRPr/>
            </a:pPr>
            <a:endParaRPr lang="es-ES" sz="2800" smtClean="0">
              <a:solidFill>
                <a:srgbClr val="000000"/>
              </a:solidFill>
            </a:endParaRPr>
          </a:p>
          <a:p>
            <a:pPr algn="ctr" eaLnBrk="1" hangingPunct="1">
              <a:buFont typeface="Arial" charset="0"/>
              <a:buNone/>
              <a:defRPr/>
            </a:pPr>
            <a:endParaRPr lang="es-ES" sz="2800" smtClean="0">
              <a:solidFill>
                <a:srgbClr val="000000"/>
              </a:solidFill>
            </a:endParaRPr>
          </a:p>
          <a:p>
            <a:pPr algn="ctr" eaLnBrk="1" hangingPunct="1">
              <a:buFont typeface="Arial" charset="0"/>
              <a:buNone/>
              <a:defRPr/>
            </a:pPr>
            <a:endParaRPr lang="es-ES" sz="2800" smtClean="0">
              <a:solidFill>
                <a:srgbClr val="000000"/>
              </a:solidFill>
            </a:endParaRPr>
          </a:p>
          <a:p>
            <a:pPr algn="ctr" eaLnBrk="1" hangingPunct="1">
              <a:buFont typeface="Arial" charset="0"/>
              <a:buNone/>
              <a:defRPr/>
            </a:pPr>
            <a:endParaRPr lang="es-ES" sz="2800" smtClean="0">
              <a:solidFill>
                <a:srgbClr val="000000"/>
              </a:solidFill>
            </a:endParaRPr>
          </a:p>
          <a:p>
            <a:pPr algn="ctr" eaLnBrk="1" hangingPunct="1">
              <a:buFont typeface="Arial" charset="0"/>
              <a:buNone/>
              <a:defRPr/>
            </a:pPr>
            <a:endParaRPr lang="es-ES" sz="2800" smtClean="0">
              <a:solidFill>
                <a:srgbClr val="000000"/>
              </a:solidFill>
            </a:endParaRPr>
          </a:p>
          <a:p>
            <a:pPr algn="ctr" eaLnBrk="1" hangingPunct="1">
              <a:buFont typeface="Arial" charset="0"/>
              <a:buNone/>
              <a:defRPr/>
            </a:pPr>
            <a:endParaRPr lang="es-ES" sz="2800" smtClean="0">
              <a:solidFill>
                <a:srgbClr val="000000"/>
              </a:solidFill>
            </a:endParaRPr>
          </a:p>
          <a:p>
            <a:pPr algn="ctr" eaLnBrk="1" hangingPunct="1">
              <a:buFont typeface="Arial" charset="0"/>
              <a:buNone/>
              <a:defRPr/>
            </a:pPr>
            <a:r>
              <a:rPr lang="es-ES" sz="2800" smtClean="0">
                <a:solidFill>
                  <a:srgbClr val="000000"/>
                </a:solidFill>
              </a:rPr>
              <a:t>no en cuanto al </a:t>
            </a:r>
            <a:r>
              <a:rPr lang="es-ES" sz="2800" i="1" smtClean="0">
                <a:solidFill>
                  <a:srgbClr val="000000"/>
                </a:solidFill>
              </a:rPr>
              <a:t>tiempo</a:t>
            </a:r>
            <a:endParaRPr lang="es-ES" sz="2800" smtClean="0">
              <a:solidFill>
                <a:srgbClr val="000000"/>
              </a:solidFill>
            </a:endParaRPr>
          </a:p>
          <a:p>
            <a:pPr algn="ctr" eaLnBrk="1" hangingPunct="1">
              <a:buFont typeface="Arial" charset="0"/>
              <a:buNone/>
              <a:defRPr/>
            </a:pPr>
            <a:r>
              <a:rPr lang="es-ES" sz="2800" smtClean="0">
                <a:solidFill>
                  <a:srgbClr val="000000"/>
                </a:solidFill>
              </a:rPr>
              <a:t>sino en cuanto al </a:t>
            </a:r>
            <a:r>
              <a:rPr lang="es-ES" sz="2800" i="1" smtClean="0">
                <a:solidFill>
                  <a:srgbClr val="000000"/>
                </a:solidFill>
              </a:rPr>
              <a:t>modo</a:t>
            </a:r>
            <a:endParaRPr lang="es-ES" sz="2400" smtClean="0">
              <a:solidFill>
                <a:srgbClr val="000000"/>
              </a:solidFill>
            </a:endParaRPr>
          </a:p>
          <a:p>
            <a:pPr algn="ctr" eaLnBrk="1" hangingPunct="1">
              <a:buFont typeface="Arial" charset="0"/>
              <a:buNone/>
              <a:defRPr/>
            </a:pPr>
            <a:endParaRPr lang="es-AR" sz="2800" smtClean="0">
              <a:solidFill>
                <a:srgbClr val="000000"/>
              </a:solidFill>
            </a:endParaRPr>
          </a:p>
        </p:txBody>
      </p:sp>
      <p:sp>
        <p:nvSpPr>
          <p:cNvPr id="12" name="11 Llamada de flecha hacia abajo"/>
          <p:cNvSpPr/>
          <p:nvPr/>
        </p:nvSpPr>
        <p:spPr>
          <a:xfrm>
            <a:off x="1571625" y="1643063"/>
            <a:ext cx="6286500" cy="2714625"/>
          </a:xfrm>
          <a:prstGeom prst="downArrowCallout">
            <a:avLst>
              <a:gd name="adj1" fmla="val 22168"/>
              <a:gd name="adj2" fmla="val 25000"/>
              <a:gd name="adj3" fmla="val 19386"/>
              <a:gd name="adj4" fmla="val 6971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sz="3200" dirty="0"/>
          </a:p>
          <a:p>
            <a:pPr algn="ctr" fontAlgn="auto">
              <a:spcBef>
                <a:spcPts val="0"/>
              </a:spcBef>
              <a:spcAft>
                <a:spcPts val="0"/>
              </a:spcAft>
              <a:defRPr/>
            </a:pPr>
            <a:endParaRPr lang="es-AR" sz="3200" dirty="0"/>
          </a:p>
          <a:p>
            <a:pPr algn="ctr" fontAlgn="auto">
              <a:spcBef>
                <a:spcPts val="0"/>
              </a:spcBef>
              <a:spcAft>
                <a:spcPts val="0"/>
              </a:spcAft>
              <a:defRPr/>
            </a:pPr>
            <a:r>
              <a:rPr lang="es-AR" sz="3200" dirty="0"/>
              <a:t>Prácticas de enseñanza y evaluación que se alejan de las </a:t>
            </a:r>
            <a:r>
              <a:rPr lang="es-AR" sz="3200" i="1" dirty="0"/>
              <a:t>tradicionales</a:t>
            </a:r>
            <a:r>
              <a:rPr lang="es-AR" sz="3200" dirty="0"/>
              <a:t> de la universidad</a:t>
            </a:r>
          </a:p>
          <a:p>
            <a:pPr algn="ctr" fontAlgn="auto">
              <a:spcBef>
                <a:spcPts val="0"/>
              </a:spcBef>
              <a:spcAft>
                <a:spcPts val="0"/>
              </a:spcAft>
              <a:defRPr/>
            </a:pPr>
            <a:endParaRPr lang="es-AR" sz="3200" dirty="0"/>
          </a:p>
          <a:p>
            <a:pPr algn="ctr" fontAlgn="auto">
              <a:spcBef>
                <a:spcPts val="0"/>
              </a:spcBef>
              <a:spcAft>
                <a:spcPts val="0"/>
              </a:spcAft>
              <a:defRPr/>
            </a:pPr>
            <a:endParaRPr lang="es-ES" dirty="0"/>
          </a:p>
        </p:txBody>
      </p:sp>
      <p:sp>
        <p:nvSpPr>
          <p:cNvPr id="13" name="12 Marcador de número de diapositiva"/>
          <p:cNvSpPr>
            <a:spLocks noGrp="1"/>
          </p:cNvSpPr>
          <p:nvPr>
            <p:ph type="sldNum" sz="quarter" idx="12"/>
          </p:nvPr>
        </p:nvSpPr>
        <p:spPr/>
        <p:txBody>
          <a:bodyPr/>
          <a:lstStyle/>
          <a:p>
            <a:pPr>
              <a:defRPr/>
            </a:pPr>
            <a:fld id="{CF35283F-712E-49EA-A9EF-CC0DC02302DB}" type="slidenum">
              <a:rPr lang="es-ES"/>
              <a:pPr>
                <a:defRPr/>
              </a:pPr>
              <a:t>2</a:t>
            </a:fld>
            <a:endParaRPr lang="es-ES" dirty="0"/>
          </a:p>
        </p:txBody>
      </p:sp>
      <p:sp>
        <p:nvSpPr>
          <p:cNvPr id="14" name="13 Marcador de pie de página"/>
          <p:cNvSpPr>
            <a:spLocks noGrp="1"/>
          </p:cNvSpPr>
          <p:nvPr>
            <p:ph type="ftr" sz="quarter" idx="11"/>
          </p:nvPr>
        </p:nvSpPr>
        <p:spPr/>
        <p:txBody>
          <a:bodyPr/>
          <a:lstStyle/>
          <a:p>
            <a:pPr>
              <a:defRPr/>
            </a:pPr>
            <a:r>
              <a:rPr lang="es-ES" dirty="0"/>
              <a:t>Encuentro sobre Innovación Pedagógica FI-UNER 2013</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p:nvPr>
        </p:nvSpPr>
        <p:spPr>
          <a:xfrm>
            <a:off x="468313" y="260350"/>
            <a:ext cx="8229600" cy="1143000"/>
          </a:xfrm>
        </p:spPr>
        <p:txBody>
          <a:bodyPr/>
          <a:lstStyle/>
          <a:p>
            <a:r>
              <a:rPr lang="es-AR" smtClean="0"/>
              <a:t>Trabajo Práctico</a:t>
            </a:r>
          </a:p>
        </p:txBody>
      </p:sp>
      <p:sp>
        <p:nvSpPr>
          <p:cNvPr id="53250" name="Rectangle 3"/>
          <p:cNvSpPr>
            <a:spLocks noGrp="1"/>
          </p:cNvSpPr>
          <p:nvPr>
            <p:ph type="body" idx="1"/>
          </p:nvPr>
        </p:nvSpPr>
        <p:spPr>
          <a:xfrm>
            <a:off x="457200" y="2133600"/>
            <a:ext cx="8229600" cy="3992563"/>
          </a:xfrm>
        </p:spPr>
        <p:txBody>
          <a:bodyPr/>
          <a:lstStyle/>
          <a:p>
            <a:pPr algn="ctr"/>
            <a:r>
              <a:rPr lang="es-AR" smtClean="0"/>
              <a:t>Introducción</a:t>
            </a:r>
          </a:p>
          <a:p>
            <a:pPr algn="ctr">
              <a:buFont typeface="Arial" charset="0"/>
              <a:buNone/>
            </a:pPr>
            <a:endParaRPr lang="es-AR" smtClean="0"/>
          </a:p>
          <a:p>
            <a:pPr algn="ctr"/>
            <a:r>
              <a:rPr lang="es-AR" smtClean="0"/>
              <a:t>Desarrollo</a:t>
            </a:r>
          </a:p>
          <a:p>
            <a:pPr algn="ctr">
              <a:buFont typeface="Arial" charset="0"/>
              <a:buNone/>
            </a:pPr>
            <a:endParaRPr lang="es-AR" smtClean="0"/>
          </a:p>
          <a:p>
            <a:pPr algn="ctr"/>
            <a:r>
              <a:rPr lang="es-AR" smtClean="0"/>
              <a:t>Cierre</a:t>
            </a:r>
          </a:p>
          <a:p>
            <a:pPr algn="ctr">
              <a:buFont typeface="Arial" charset="0"/>
              <a:buNone/>
            </a:pPr>
            <a:endParaRPr lang="es-ES" smtClean="0"/>
          </a:p>
        </p:txBody>
      </p:sp>
      <p:sp>
        <p:nvSpPr>
          <p:cNvPr id="5" name="4 Marcador de pie de página"/>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s-ES" sz="1200">
                <a:solidFill>
                  <a:schemeClr val="tx1">
                    <a:tint val="75000"/>
                  </a:schemeClr>
                </a:solidFill>
                <a:latin typeface="+mn-lt"/>
                <a:cs typeface="+mn-cs"/>
              </a:rPr>
              <a:t>Encuentro sobre Innovación Pedagógica FI-UNER 2013</a:t>
            </a:r>
          </a:p>
        </p:txBody>
      </p:sp>
      <p:sp>
        <p:nvSpPr>
          <p:cNvPr id="4" name="3 Marcador de número de diapositiva"/>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7E14BA6-7F28-4A55-8B0B-987DED6F239A}" type="slidenum">
              <a:rPr lang="es-ES" sz="1200">
                <a:solidFill>
                  <a:schemeClr val="tx1">
                    <a:tint val="75000"/>
                  </a:schemeClr>
                </a:solidFill>
                <a:latin typeface="+mn-lt"/>
                <a:cs typeface="+mn-cs"/>
              </a:rPr>
              <a:pPr algn="r" fontAlgn="auto">
                <a:spcBef>
                  <a:spcPts val="0"/>
                </a:spcBef>
                <a:spcAft>
                  <a:spcPts val="0"/>
                </a:spcAft>
                <a:defRPr/>
              </a:pPr>
              <a:t>20</a:t>
            </a:fld>
            <a:endParaRPr lang="es-ES" sz="1200" dirty="0">
              <a:solidFill>
                <a:schemeClr val="tx1">
                  <a:tint val="75000"/>
                </a:schemeClr>
              </a:solidFill>
              <a:latin typeface="+mn-lt"/>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1 Título"/>
          <p:cNvSpPr>
            <a:spLocks noGrp="1"/>
          </p:cNvSpPr>
          <p:nvPr>
            <p:ph type="title"/>
          </p:nvPr>
        </p:nvSpPr>
        <p:spPr>
          <a:xfrm>
            <a:off x="395288" y="692150"/>
            <a:ext cx="8229600" cy="1143000"/>
          </a:xfrm>
        </p:spPr>
        <p:txBody>
          <a:bodyPr/>
          <a:lstStyle/>
          <a:p>
            <a:pPr eaLnBrk="1" hangingPunct="1"/>
            <a:r>
              <a:rPr lang="es-ES" smtClean="0"/>
              <a:t>El cierre del TP</a:t>
            </a:r>
          </a:p>
        </p:txBody>
      </p:sp>
      <p:sp>
        <p:nvSpPr>
          <p:cNvPr id="54274" name="2 Marcador de contenido"/>
          <p:cNvSpPr>
            <a:spLocks noGrp="1"/>
          </p:cNvSpPr>
          <p:nvPr>
            <p:ph idx="1"/>
          </p:nvPr>
        </p:nvSpPr>
        <p:spPr>
          <a:xfrm>
            <a:off x="1116013" y="4076700"/>
            <a:ext cx="7437437" cy="2160588"/>
          </a:xfrm>
        </p:spPr>
        <p:txBody>
          <a:bodyPr/>
          <a:lstStyle/>
          <a:p>
            <a:pPr marL="266700" indent="-266700" algn="ctr" eaLnBrk="1" hangingPunct="1">
              <a:lnSpc>
                <a:spcPct val="80000"/>
              </a:lnSpc>
              <a:buFont typeface="Arial" charset="0"/>
              <a:buNone/>
            </a:pPr>
            <a:r>
              <a:rPr lang="es-MX" sz="2000" smtClean="0">
                <a:latin typeface="Lucida Calligraphy" pitchFamily="66" charset="0"/>
                <a:cs typeface="Arial" charset="0"/>
              </a:rPr>
              <a:t>Cómo?</a:t>
            </a:r>
          </a:p>
          <a:p>
            <a:pPr marL="266700" indent="-266700" algn="ctr" eaLnBrk="1" hangingPunct="1">
              <a:lnSpc>
                <a:spcPct val="80000"/>
              </a:lnSpc>
            </a:pPr>
            <a:r>
              <a:rPr lang="es-MX" sz="2000" smtClean="0">
                <a:cs typeface="Arial" charset="0"/>
              </a:rPr>
              <a:t>Individualmente o en pequeños grupos, r</a:t>
            </a:r>
            <a:r>
              <a:rPr lang="es-ES" sz="2000" smtClean="0">
                <a:cs typeface="Arial" charset="0"/>
              </a:rPr>
              <a:t>esumen del trabajo realizado (redactado por escrito, representado en esquemas como mapas conceptuales o V de Gowin, dibujos, cartulinas, etc.)</a:t>
            </a:r>
          </a:p>
          <a:p>
            <a:pPr marL="266700" indent="-266700" algn="ctr" eaLnBrk="1" hangingPunct="1">
              <a:lnSpc>
                <a:spcPct val="80000"/>
              </a:lnSpc>
            </a:pPr>
            <a:r>
              <a:rPr lang="es-ES" sz="2000" smtClean="0">
                <a:cs typeface="Arial" charset="0"/>
              </a:rPr>
              <a:t>Intercambio a nivel de la clase.</a:t>
            </a:r>
          </a:p>
          <a:p>
            <a:pPr marL="266700" indent="-266700" algn="r" eaLnBrk="1" hangingPunct="1">
              <a:lnSpc>
                <a:spcPct val="80000"/>
              </a:lnSpc>
              <a:buFont typeface="Arial" charset="0"/>
              <a:buNone/>
            </a:pPr>
            <a:endParaRPr lang="es-MX" sz="1400" smtClean="0">
              <a:cs typeface="Arial" charset="0"/>
            </a:endParaRPr>
          </a:p>
          <a:p>
            <a:pPr marL="266700" indent="-266700" algn="r" eaLnBrk="1" hangingPunct="1">
              <a:lnSpc>
                <a:spcPct val="80000"/>
              </a:lnSpc>
              <a:buFont typeface="Arial" charset="0"/>
              <a:buNone/>
            </a:pPr>
            <a:r>
              <a:rPr lang="es-MX" sz="1400" smtClean="0">
                <a:cs typeface="Arial" charset="0"/>
              </a:rPr>
              <a:t>(del Carmen, 2000)</a:t>
            </a:r>
          </a:p>
        </p:txBody>
      </p:sp>
      <p:sp>
        <p:nvSpPr>
          <p:cNvPr id="4" name="3 Marcador de número de diapositiva"/>
          <p:cNvSpPr>
            <a:spLocks noGrp="1"/>
          </p:cNvSpPr>
          <p:nvPr>
            <p:ph type="sldNum" sz="quarter" idx="12"/>
          </p:nvPr>
        </p:nvSpPr>
        <p:spPr/>
        <p:txBody>
          <a:bodyPr/>
          <a:lstStyle/>
          <a:p>
            <a:pPr>
              <a:defRPr/>
            </a:pPr>
            <a:fld id="{03CE4768-902A-4923-92F4-27DD145E0B1A}" type="slidenum">
              <a:rPr lang="es-ES"/>
              <a:pPr>
                <a:defRPr/>
              </a:pPr>
              <a:t>21</a:t>
            </a:fld>
            <a:endParaRPr lang="es-ES" dirty="0"/>
          </a:p>
        </p:txBody>
      </p:sp>
      <p:sp>
        <p:nvSpPr>
          <p:cNvPr id="5" name="4 Marcador de pie de página"/>
          <p:cNvSpPr>
            <a:spLocks noGrp="1"/>
          </p:cNvSpPr>
          <p:nvPr>
            <p:ph type="ftr" sz="quarter" idx="11"/>
          </p:nvPr>
        </p:nvSpPr>
        <p:spPr/>
        <p:txBody>
          <a:bodyPr/>
          <a:lstStyle/>
          <a:p>
            <a:pPr>
              <a:defRPr/>
            </a:pPr>
            <a:r>
              <a:rPr lang="es-ES"/>
              <a:t>Encuentro sobre Innovación Pedagógica FI-UNER 2013</a:t>
            </a:r>
          </a:p>
        </p:txBody>
      </p:sp>
      <p:sp>
        <p:nvSpPr>
          <p:cNvPr id="54277" name="Text Box 9"/>
          <p:cNvSpPr txBox="1">
            <a:spLocks noChangeArrowheads="1"/>
          </p:cNvSpPr>
          <p:nvPr/>
        </p:nvSpPr>
        <p:spPr bwMode="auto">
          <a:xfrm>
            <a:off x="1042988" y="2133600"/>
            <a:ext cx="7632700" cy="1616075"/>
          </a:xfrm>
          <a:prstGeom prst="rect">
            <a:avLst/>
          </a:prstGeom>
          <a:noFill/>
          <a:ln w="9525">
            <a:noFill/>
            <a:miter lim="800000"/>
            <a:headEnd/>
            <a:tailEnd/>
          </a:ln>
        </p:spPr>
        <p:txBody>
          <a:bodyPr>
            <a:spAutoFit/>
          </a:bodyPr>
          <a:lstStyle/>
          <a:p>
            <a:pPr algn="ctr"/>
            <a:r>
              <a:rPr lang="es-MX" sz="2000">
                <a:latin typeface="Lucida Calligraphy" pitchFamily="66" charset="0"/>
              </a:rPr>
              <a:t>Para qué?:</a:t>
            </a:r>
          </a:p>
          <a:p>
            <a:pPr algn="ctr"/>
            <a:r>
              <a:rPr lang="es-MX" sz="2000">
                <a:latin typeface="Calibri" pitchFamily="34" charset="0"/>
              </a:rPr>
              <a:t>Sistematizar los aspectos trabajados</a:t>
            </a:r>
          </a:p>
          <a:p>
            <a:pPr algn="ctr"/>
            <a:r>
              <a:rPr lang="es-MX" sz="2000">
                <a:latin typeface="Calibri" pitchFamily="34" charset="0"/>
              </a:rPr>
              <a:t>Formular las generalizaciones pertinentes</a:t>
            </a:r>
            <a:endParaRPr lang="es-ES" sz="2000">
              <a:latin typeface="Calibri" pitchFamily="34" charset="0"/>
            </a:endParaRPr>
          </a:p>
          <a:p>
            <a:pPr algn="ctr"/>
            <a:r>
              <a:rPr lang="es-MX" sz="2000">
                <a:latin typeface="Calibri" pitchFamily="34" charset="0"/>
              </a:rPr>
              <a:t>Favorecer la elaboración de conclusiones por parte de los alumnos y el análisis y valoración del proceso de trabajo seguido.</a:t>
            </a:r>
            <a:endParaRPr lang="es-ES" sz="2000">
              <a:latin typeface="Calibri" pitchFamily="34" charset="0"/>
            </a:endParaRPr>
          </a:p>
        </p:txBody>
      </p:sp>
      <p:pic>
        <p:nvPicPr>
          <p:cNvPr id="54278" name="Picture 9" descr="thCAR9BNPU"/>
          <p:cNvPicPr>
            <a:picLocks noChangeAspect="1" noChangeArrowheads="1"/>
          </p:cNvPicPr>
          <p:nvPr/>
        </p:nvPicPr>
        <p:blipFill>
          <a:blip r:embed="rId3"/>
          <a:srcRect/>
          <a:stretch>
            <a:fillRect/>
          </a:stretch>
        </p:blipFill>
        <p:spPr bwMode="auto">
          <a:xfrm>
            <a:off x="539750" y="333375"/>
            <a:ext cx="2114550" cy="1476375"/>
          </a:xfrm>
          <a:prstGeom prst="rect">
            <a:avLst/>
          </a:prstGeom>
          <a:noFill/>
          <a:ln w="9525">
            <a:noFill/>
            <a:miter lim="800000"/>
            <a:headEnd/>
            <a:tailEnd/>
          </a:ln>
        </p:spPr>
      </p:pic>
      <p:pic>
        <p:nvPicPr>
          <p:cNvPr id="54279" name="Picture 12" descr="thCA6PU2GD"/>
          <p:cNvPicPr>
            <a:picLocks noChangeAspect="1" noChangeArrowheads="1"/>
          </p:cNvPicPr>
          <p:nvPr/>
        </p:nvPicPr>
        <p:blipFill>
          <a:blip r:embed="rId4"/>
          <a:srcRect/>
          <a:stretch>
            <a:fillRect/>
          </a:stretch>
        </p:blipFill>
        <p:spPr bwMode="auto">
          <a:xfrm>
            <a:off x="6659563" y="404813"/>
            <a:ext cx="1838325" cy="147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476250"/>
            <a:ext cx="8229600" cy="1143000"/>
          </a:xfrm>
        </p:spPr>
        <p:style>
          <a:lnRef idx="1">
            <a:schemeClr val="accent5"/>
          </a:lnRef>
          <a:fillRef idx="3">
            <a:schemeClr val="accent5"/>
          </a:fillRef>
          <a:effectRef idx="2">
            <a:schemeClr val="accent5"/>
          </a:effectRef>
          <a:fontRef idx="minor">
            <a:schemeClr val="lt1"/>
          </a:fontRef>
        </p:style>
        <p:txBody>
          <a:bodyPr>
            <a:normAutofit/>
          </a:bodyPr>
          <a:lstStyle/>
          <a:p>
            <a:pPr eaLnBrk="1" hangingPunct="1">
              <a:defRPr/>
            </a:pPr>
            <a:r>
              <a:rPr lang="es-ES" sz="4000" smtClean="0">
                <a:solidFill>
                  <a:srgbClr val="FFFFFF"/>
                </a:solidFill>
              </a:rPr>
              <a:t>Enseñanza con metodologías innovadoras</a:t>
            </a:r>
          </a:p>
        </p:txBody>
      </p:sp>
      <p:sp>
        <p:nvSpPr>
          <p:cNvPr id="6" name="5 Marcador de número de diapositiva"/>
          <p:cNvSpPr>
            <a:spLocks noGrp="1"/>
          </p:cNvSpPr>
          <p:nvPr>
            <p:ph type="sldNum" sz="quarter" idx="12"/>
          </p:nvPr>
        </p:nvSpPr>
        <p:spPr/>
        <p:txBody>
          <a:bodyPr/>
          <a:lstStyle/>
          <a:p>
            <a:pPr>
              <a:defRPr/>
            </a:pPr>
            <a:fld id="{0B9B602D-79C8-430B-A868-2BD21B6042A4}" type="slidenum">
              <a:rPr lang="es-ES"/>
              <a:pPr>
                <a:defRPr/>
              </a:pPr>
              <a:t>22</a:t>
            </a:fld>
            <a:endParaRPr lang="es-ES"/>
          </a:p>
        </p:txBody>
      </p:sp>
      <p:sp>
        <p:nvSpPr>
          <p:cNvPr id="7" name="6 Marcador de pie de página"/>
          <p:cNvSpPr>
            <a:spLocks noGrp="1"/>
          </p:cNvSpPr>
          <p:nvPr>
            <p:ph type="ftr" sz="quarter" idx="11"/>
          </p:nvPr>
        </p:nvSpPr>
        <p:spPr/>
        <p:txBody>
          <a:bodyPr/>
          <a:lstStyle/>
          <a:p>
            <a:pPr>
              <a:defRPr/>
            </a:pPr>
            <a:r>
              <a:rPr lang="es-ES"/>
              <a:t>Encuentro sobre Innovación Pedagógica FI-UNER 2013</a:t>
            </a:r>
          </a:p>
        </p:txBody>
      </p:sp>
      <p:pic>
        <p:nvPicPr>
          <p:cNvPr id="56324" name="Picture 8" descr="mafalda mi mama me mima"/>
          <p:cNvPicPr>
            <a:picLocks noChangeAspect="1" noChangeArrowheads="1"/>
          </p:cNvPicPr>
          <p:nvPr/>
        </p:nvPicPr>
        <p:blipFill>
          <a:blip r:embed="rId3"/>
          <a:srcRect/>
          <a:stretch>
            <a:fillRect/>
          </a:stretch>
        </p:blipFill>
        <p:spPr bwMode="auto">
          <a:xfrm>
            <a:off x="0" y="2492375"/>
            <a:ext cx="9144000" cy="2771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57200" y="274638"/>
            <a:ext cx="8291513" cy="1354137"/>
          </a:xfrm>
        </p:spPr>
        <p:txBody>
          <a:bodyPr anchorCtr="1"/>
          <a:lstStyle/>
          <a:p>
            <a:pPr marL="342900" indent="-342900" eaLnBrk="1" hangingPunct="1">
              <a:spcBef>
                <a:spcPct val="20000"/>
              </a:spcBef>
            </a:pPr>
            <a:r>
              <a:rPr lang="es-AR" sz="3200" smtClean="0">
                <a:solidFill>
                  <a:srgbClr val="000000"/>
                </a:solidFill>
              </a:rPr>
              <a:t>Estrategias “centradas en el estudiante”, “de intervención indirecta del docente” o de “aprendizaje activo”</a:t>
            </a:r>
          </a:p>
        </p:txBody>
      </p:sp>
      <p:sp>
        <p:nvSpPr>
          <p:cNvPr id="58370" name="Rectangle 3"/>
          <p:cNvSpPr>
            <a:spLocks noGrp="1" noChangeArrowheads="1"/>
          </p:cNvSpPr>
          <p:nvPr>
            <p:ph sz="half" idx="1"/>
          </p:nvPr>
        </p:nvSpPr>
        <p:spPr>
          <a:xfrm>
            <a:off x="468313" y="1628775"/>
            <a:ext cx="3614737" cy="4525963"/>
          </a:xfrm>
        </p:spPr>
        <p:txBody>
          <a:bodyPr/>
          <a:lstStyle/>
          <a:p>
            <a:pPr marL="176213" lvl="1" indent="0" eaLnBrk="1" hangingPunct="1">
              <a:buFont typeface="Arial" charset="0"/>
              <a:buNone/>
            </a:pPr>
            <a:endParaRPr lang="es-AR" smtClean="0"/>
          </a:p>
          <a:p>
            <a:pPr marL="176213" lvl="1" indent="0" eaLnBrk="1" hangingPunct="1">
              <a:buFont typeface="Arial" charset="0"/>
              <a:buNone/>
            </a:pPr>
            <a:endParaRPr lang="es-AR" smtClean="0"/>
          </a:p>
          <a:p>
            <a:pPr marL="176213" lvl="1" indent="0" eaLnBrk="1" hangingPunct="1">
              <a:buFont typeface="Arial" charset="0"/>
              <a:buNone/>
            </a:pPr>
            <a:r>
              <a:rPr lang="es-AR" smtClean="0"/>
              <a:t>Aprendizaje basado en problemas</a:t>
            </a:r>
          </a:p>
          <a:p>
            <a:pPr marL="176213" lvl="1" indent="0" eaLnBrk="1" hangingPunct="1">
              <a:buFont typeface="Arial" charset="0"/>
              <a:buNone/>
            </a:pPr>
            <a:endParaRPr lang="es-AR" smtClean="0"/>
          </a:p>
          <a:p>
            <a:pPr marL="176213" lvl="1" indent="0" eaLnBrk="1" hangingPunct="1">
              <a:buFont typeface="Arial" charset="0"/>
              <a:buNone/>
            </a:pPr>
            <a:r>
              <a:rPr lang="es-AR" smtClean="0"/>
              <a:t>Aprendizaje basado en proyectos</a:t>
            </a:r>
          </a:p>
          <a:p>
            <a:pPr marL="176213" lvl="1" indent="0" eaLnBrk="1" hangingPunct="1">
              <a:buFont typeface="Arial" charset="0"/>
              <a:buNone/>
            </a:pPr>
            <a:endParaRPr lang="es-AR" smtClean="0"/>
          </a:p>
          <a:p>
            <a:pPr marL="176213" lvl="1" indent="0" eaLnBrk="1" hangingPunct="1">
              <a:buFont typeface="Arial" charset="0"/>
              <a:buNone/>
            </a:pPr>
            <a:r>
              <a:rPr lang="es-AR" smtClean="0"/>
              <a:t>Método de Casos</a:t>
            </a:r>
          </a:p>
        </p:txBody>
      </p:sp>
      <p:sp>
        <p:nvSpPr>
          <p:cNvPr id="58371" name="5 Marcador de contenido"/>
          <p:cNvSpPr>
            <a:spLocks noGrp="1"/>
          </p:cNvSpPr>
          <p:nvPr>
            <p:ph sz="half" idx="2"/>
          </p:nvPr>
        </p:nvSpPr>
        <p:spPr>
          <a:xfrm>
            <a:off x="4211638" y="1844675"/>
            <a:ext cx="4471987" cy="4321175"/>
          </a:xfrm>
        </p:spPr>
        <p:txBody>
          <a:bodyPr/>
          <a:lstStyle/>
          <a:p>
            <a:pPr eaLnBrk="1" hangingPunct="1">
              <a:lnSpc>
                <a:spcPct val="90000"/>
              </a:lnSpc>
              <a:buClr>
                <a:schemeClr val="tx1"/>
              </a:buClr>
            </a:pPr>
            <a:r>
              <a:rPr lang="es-ES" sz="2400" smtClean="0"/>
              <a:t>Cambio de los roles tradicionales de docente y estudiante. </a:t>
            </a:r>
          </a:p>
          <a:p>
            <a:pPr eaLnBrk="1" hangingPunct="1">
              <a:lnSpc>
                <a:spcPct val="90000"/>
              </a:lnSpc>
              <a:buClr>
                <a:schemeClr val="tx1"/>
              </a:buClr>
            </a:pPr>
            <a:r>
              <a:rPr lang="es-AR" sz="2400" smtClean="0"/>
              <a:t>Reproducción de situaciones reales, ligadas a la práctica profesional.</a:t>
            </a:r>
          </a:p>
          <a:p>
            <a:pPr eaLnBrk="1" hangingPunct="1">
              <a:lnSpc>
                <a:spcPct val="90000"/>
              </a:lnSpc>
              <a:buClr>
                <a:schemeClr val="tx1"/>
              </a:buClr>
            </a:pPr>
            <a:r>
              <a:rPr lang="es-AR" sz="2400" smtClean="0"/>
              <a:t>Articulación teoría-práctica.</a:t>
            </a:r>
            <a:r>
              <a:rPr lang="es-ES" sz="2400" smtClean="0"/>
              <a:t> </a:t>
            </a:r>
          </a:p>
          <a:p>
            <a:pPr eaLnBrk="1" hangingPunct="1">
              <a:lnSpc>
                <a:spcPct val="90000"/>
              </a:lnSpc>
              <a:buClr>
                <a:schemeClr val="tx1"/>
              </a:buClr>
            </a:pPr>
            <a:r>
              <a:rPr lang="es-AR" sz="2400" smtClean="0"/>
              <a:t>Integración disciplinar.</a:t>
            </a:r>
            <a:r>
              <a:rPr lang="es-ES" sz="2400" smtClean="0"/>
              <a:t> </a:t>
            </a:r>
          </a:p>
          <a:p>
            <a:pPr eaLnBrk="1" hangingPunct="1">
              <a:lnSpc>
                <a:spcPct val="90000"/>
              </a:lnSpc>
              <a:buClr>
                <a:schemeClr val="tx1"/>
              </a:buClr>
            </a:pPr>
            <a:r>
              <a:rPr lang="es-AR" sz="2400" smtClean="0"/>
              <a:t>Trabajo en grupo.</a:t>
            </a:r>
          </a:p>
          <a:p>
            <a:pPr eaLnBrk="1" hangingPunct="1">
              <a:lnSpc>
                <a:spcPct val="90000"/>
              </a:lnSpc>
              <a:buClr>
                <a:schemeClr val="tx1"/>
              </a:buClr>
            </a:pPr>
            <a:r>
              <a:rPr lang="es-AR" sz="2400" smtClean="0"/>
              <a:t>Toma de decisiones y fundamentación.</a:t>
            </a:r>
          </a:p>
          <a:p>
            <a:pPr algn="r" eaLnBrk="1" hangingPunct="1">
              <a:lnSpc>
                <a:spcPct val="90000"/>
              </a:lnSpc>
              <a:buClr>
                <a:schemeClr val="tx1"/>
              </a:buClr>
              <a:buFont typeface="Arial" charset="0"/>
              <a:buNone/>
            </a:pPr>
            <a:r>
              <a:rPr lang="es-AR" sz="1400" smtClean="0"/>
              <a:t>(Mastache,2007 y ITESM, 2000)</a:t>
            </a:r>
            <a:endParaRPr lang="es-ES" smtClean="0"/>
          </a:p>
        </p:txBody>
      </p:sp>
      <p:sp>
        <p:nvSpPr>
          <p:cNvPr id="5" name="4 Marcador de pie de página"/>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s-ES" sz="1200">
                <a:solidFill>
                  <a:schemeClr val="tx1">
                    <a:tint val="75000"/>
                  </a:schemeClr>
                </a:solidFill>
                <a:latin typeface="+mn-lt"/>
                <a:cs typeface="+mn-cs"/>
              </a:rPr>
              <a:t>Encuentro sobre Innovación Pedagógica FI-UNER 2013</a:t>
            </a:r>
          </a:p>
        </p:txBody>
      </p:sp>
      <p:sp>
        <p:nvSpPr>
          <p:cNvPr id="7" name="6 Cerrar llave"/>
          <p:cNvSpPr/>
          <p:nvPr/>
        </p:nvSpPr>
        <p:spPr>
          <a:xfrm>
            <a:off x="3635375" y="2205038"/>
            <a:ext cx="500063" cy="3424237"/>
          </a:xfrm>
          <a:prstGeom prst="rightBrace">
            <a:avLst>
              <a:gd name="adj1" fmla="val 78499"/>
              <a:gd name="adj2" fmla="val 49203"/>
            </a:avLst>
          </a:prstGeom>
          <a:noFill/>
          <a:ln w="25400">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6" name="5 Marcador de número de diapositiva"/>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4024B1B-4B67-4A80-8478-68FA6D533B1E}" type="slidenum">
              <a:rPr lang="es-ES" sz="1200">
                <a:solidFill>
                  <a:schemeClr val="tx1">
                    <a:tint val="75000"/>
                  </a:schemeClr>
                </a:solidFill>
                <a:latin typeface="+mn-lt"/>
                <a:cs typeface="+mn-cs"/>
              </a:rPr>
              <a:pPr algn="r" fontAlgn="auto">
                <a:spcBef>
                  <a:spcPts val="0"/>
                </a:spcBef>
                <a:spcAft>
                  <a:spcPts val="0"/>
                </a:spcAft>
                <a:defRPr/>
              </a:pPr>
              <a:t>23</a:t>
            </a:fld>
            <a:endParaRPr lang="es-ES" sz="120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0" descr="thCAKALEPB"/>
          <p:cNvPicPr>
            <a:picLocks noChangeAspect="1" noChangeArrowheads="1"/>
          </p:cNvPicPr>
          <p:nvPr/>
        </p:nvPicPr>
        <p:blipFill>
          <a:blip r:embed="rId2"/>
          <a:srcRect/>
          <a:stretch>
            <a:fillRect/>
          </a:stretch>
        </p:blipFill>
        <p:spPr bwMode="auto">
          <a:xfrm>
            <a:off x="2771775" y="3284538"/>
            <a:ext cx="4248150" cy="3038475"/>
          </a:xfrm>
          <a:prstGeom prst="rect">
            <a:avLst/>
          </a:prstGeom>
          <a:noFill/>
          <a:ln w="9525">
            <a:noFill/>
            <a:miter lim="800000"/>
            <a:headEnd/>
            <a:tailEnd/>
          </a:ln>
        </p:spPr>
      </p:pic>
      <p:sp>
        <p:nvSpPr>
          <p:cNvPr id="60418" name="Rectangle 2"/>
          <p:cNvSpPr>
            <a:spLocks noGrp="1"/>
          </p:cNvSpPr>
          <p:nvPr>
            <p:ph type="title"/>
          </p:nvPr>
        </p:nvSpPr>
        <p:spPr/>
        <p:txBody>
          <a:bodyPr/>
          <a:lstStyle/>
          <a:p>
            <a:r>
              <a:rPr lang="es-AR" sz="3600" smtClean="0"/>
              <a:t>TICs para la enseñanza</a:t>
            </a:r>
            <a:endParaRPr lang="es-ES" sz="3600" smtClean="0"/>
          </a:p>
        </p:txBody>
      </p:sp>
      <p:sp>
        <p:nvSpPr>
          <p:cNvPr id="60419" name="Oval 5"/>
          <p:cNvSpPr>
            <a:spLocks noChangeArrowheads="1"/>
          </p:cNvSpPr>
          <p:nvPr/>
        </p:nvSpPr>
        <p:spPr bwMode="auto">
          <a:xfrm>
            <a:off x="611188" y="1268413"/>
            <a:ext cx="3455987" cy="2592387"/>
          </a:xfrm>
          <a:prstGeom prst="ellipse">
            <a:avLst/>
          </a:prstGeom>
          <a:solidFill>
            <a:schemeClr val="accent1"/>
          </a:solidFill>
          <a:ln w="9525">
            <a:solidFill>
              <a:schemeClr val="tx1"/>
            </a:solidFill>
            <a:round/>
            <a:headEnd/>
            <a:tailEnd/>
          </a:ln>
        </p:spPr>
        <p:txBody>
          <a:bodyPr wrap="none" anchor="ctr"/>
          <a:lstStyle/>
          <a:p>
            <a:pPr algn="ctr" eaLnBrk="0" hangingPunct="0">
              <a:spcBef>
                <a:spcPct val="20000"/>
              </a:spcBef>
              <a:buFont typeface="Arial" charset="0"/>
              <a:buNone/>
            </a:pPr>
            <a:r>
              <a:rPr lang="es-AR" sz="2400">
                <a:latin typeface="Calibri" pitchFamily="34" charset="0"/>
              </a:rPr>
              <a:t>para </a:t>
            </a:r>
          </a:p>
          <a:p>
            <a:pPr algn="ctr" eaLnBrk="0" hangingPunct="0">
              <a:spcBef>
                <a:spcPct val="20000"/>
              </a:spcBef>
              <a:buFont typeface="Arial" charset="0"/>
              <a:buNone/>
            </a:pPr>
            <a:r>
              <a:rPr lang="es-AR" sz="2400">
                <a:latin typeface="Calibri" pitchFamily="34" charset="0"/>
              </a:rPr>
              <a:t>gestionar más </a:t>
            </a:r>
          </a:p>
          <a:p>
            <a:pPr algn="ctr" eaLnBrk="0" hangingPunct="0">
              <a:spcBef>
                <a:spcPct val="20000"/>
              </a:spcBef>
              <a:buFont typeface="Arial" charset="0"/>
              <a:buNone/>
            </a:pPr>
            <a:r>
              <a:rPr lang="es-AR" sz="2400">
                <a:latin typeface="Calibri" pitchFamily="34" charset="0"/>
              </a:rPr>
              <a:t>eficazmente la </a:t>
            </a:r>
          </a:p>
          <a:p>
            <a:pPr algn="ctr" eaLnBrk="0" hangingPunct="0">
              <a:spcBef>
                <a:spcPct val="20000"/>
              </a:spcBef>
              <a:buFont typeface="Arial" charset="0"/>
              <a:buNone/>
            </a:pPr>
            <a:r>
              <a:rPr lang="es-AR" sz="2400">
                <a:latin typeface="Calibri" pitchFamily="34" charset="0"/>
              </a:rPr>
              <a:t>enseñanza y </a:t>
            </a:r>
          </a:p>
          <a:p>
            <a:pPr algn="ctr" eaLnBrk="0" hangingPunct="0">
              <a:spcBef>
                <a:spcPct val="20000"/>
              </a:spcBef>
              <a:buFont typeface="Arial" charset="0"/>
              <a:buNone/>
            </a:pPr>
            <a:r>
              <a:rPr lang="es-AR" sz="2400">
                <a:latin typeface="Calibri" pitchFamily="34" charset="0"/>
              </a:rPr>
              <a:t>la evaluación</a:t>
            </a:r>
          </a:p>
          <a:p>
            <a:pPr algn="ctr"/>
            <a:endParaRPr lang="es-ES" sz="2400"/>
          </a:p>
        </p:txBody>
      </p:sp>
      <p:sp>
        <p:nvSpPr>
          <p:cNvPr id="60420" name="Oval 6"/>
          <p:cNvSpPr>
            <a:spLocks noChangeArrowheads="1"/>
          </p:cNvSpPr>
          <p:nvPr/>
        </p:nvSpPr>
        <p:spPr bwMode="auto">
          <a:xfrm>
            <a:off x="5076825" y="1268413"/>
            <a:ext cx="3240088" cy="2592387"/>
          </a:xfrm>
          <a:prstGeom prst="ellipse">
            <a:avLst/>
          </a:prstGeom>
          <a:solidFill>
            <a:schemeClr val="accent1"/>
          </a:solidFill>
          <a:ln w="9525">
            <a:solidFill>
              <a:schemeClr val="tx1"/>
            </a:solidFill>
            <a:round/>
            <a:headEnd/>
            <a:tailEnd/>
          </a:ln>
        </p:spPr>
        <p:txBody>
          <a:bodyPr wrap="none" anchor="ctr"/>
          <a:lstStyle/>
          <a:p>
            <a:pPr algn="ctr" eaLnBrk="0" hangingPunct="0">
              <a:spcBef>
                <a:spcPct val="20000"/>
              </a:spcBef>
              <a:buFont typeface="Arial" charset="0"/>
              <a:buNone/>
            </a:pPr>
            <a:endParaRPr lang="es-AR" sz="2400">
              <a:latin typeface="Calibri" pitchFamily="34" charset="0"/>
            </a:endParaRPr>
          </a:p>
          <a:p>
            <a:pPr algn="ctr" eaLnBrk="0" hangingPunct="0">
              <a:spcBef>
                <a:spcPct val="20000"/>
              </a:spcBef>
              <a:buFont typeface="Arial" charset="0"/>
              <a:buNone/>
            </a:pPr>
            <a:r>
              <a:rPr lang="es-AR" sz="2400">
                <a:latin typeface="Calibri" pitchFamily="34" charset="0"/>
              </a:rPr>
              <a:t>incorporación</a:t>
            </a:r>
          </a:p>
          <a:p>
            <a:pPr algn="ctr" eaLnBrk="0" hangingPunct="0">
              <a:spcBef>
                <a:spcPct val="20000"/>
              </a:spcBef>
              <a:buFont typeface="Arial" charset="0"/>
              <a:buNone/>
            </a:pPr>
            <a:r>
              <a:rPr lang="es-AR" sz="2400">
                <a:latin typeface="Calibri" pitchFamily="34" charset="0"/>
              </a:rPr>
              <a:t> que implica cambio </a:t>
            </a:r>
          </a:p>
          <a:p>
            <a:pPr algn="ctr" eaLnBrk="0" hangingPunct="0">
              <a:spcBef>
                <a:spcPct val="20000"/>
              </a:spcBef>
              <a:buFont typeface="Arial" charset="0"/>
              <a:buNone/>
            </a:pPr>
            <a:r>
              <a:rPr lang="es-AR" sz="2400">
                <a:latin typeface="Calibri" pitchFamily="34" charset="0"/>
              </a:rPr>
              <a:t>en el modo de </a:t>
            </a:r>
          </a:p>
          <a:p>
            <a:pPr algn="ctr" eaLnBrk="0" hangingPunct="0">
              <a:spcBef>
                <a:spcPct val="20000"/>
              </a:spcBef>
              <a:buFont typeface="Arial" charset="0"/>
              <a:buNone/>
            </a:pPr>
            <a:r>
              <a:rPr lang="es-AR" sz="2400">
                <a:latin typeface="Calibri" pitchFamily="34" charset="0"/>
              </a:rPr>
              <a:t>enseñar</a:t>
            </a:r>
            <a:endParaRPr lang="es-ES" sz="2400">
              <a:latin typeface="Calibri" pitchFamily="34" charset="0"/>
            </a:endParaRPr>
          </a:p>
          <a:p>
            <a:pPr algn="ctr"/>
            <a:endParaRPr lang="es-ES" sz="2400"/>
          </a:p>
        </p:txBody>
      </p:sp>
      <p:sp>
        <p:nvSpPr>
          <p:cNvPr id="5" name="4 Marcador de pie de página"/>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s-ES" sz="1200">
                <a:solidFill>
                  <a:schemeClr val="tx1">
                    <a:tint val="75000"/>
                  </a:schemeClr>
                </a:solidFill>
                <a:latin typeface="+mn-lt"/>
                <a:cs typeface="+mn-cs"/>
              </a:rPr>
              <a:t>Encuentro sobre Innovación Pedagógica FI-UNER 2013</a:t>
            </a:r>
          </a:p>
        </p:txBody>
      </p:sp>
      <p:sp>
        <p:nvSpPr>
          <p:cNvPr id="6" name="5 Marcador de número de diapositiva"/>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A87AF4C-5834-4241-9D09-15AE853D8D20}" type="slidenum">
              <a:rPr lang="es-ES" sz="1200">
                <a:solidFill>
                  <a:schemeClr val="tx1">
                    <a:tint val="75000"/>
                  </a:schemeClr>
                </a:solidFill>
                <a:latin typeface="+mn-lt"/>
                <a:cs typeface="+mn-cs"/>
              </a:rPr>
              <a:pPr algn="r" fontAlgn="auto">
                <a:spcBef>
                  <a:spcPts val="0"/>
                </a:spcBef>
                <a:spcAft>
                  <a:spcPts val="0"/>
                </a:spcAft>
                <a:defRPr/>
              </a:pPr>
              <a:t>24</a:t>
            </a:fld>
            <a:endParaRPr lang="es-ES" sz="1200">
              <a:solidFill>
                <a:schemeClr val="tx1">
                  <a:tint val="75000"/>
                </a:schemeClr>
              </a:solidFill>
              <a:latin typeface="+mn-lt"/>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nchorCtr="1"/>
          <a:lstStyle/>
          <a:p>
            <a:pPr eaLnBrk="1" hangingPunct="1"/>
            <a:r>
              <a:rPr lang="es-AR" sz="4000" smtClean="0"/>
              <a:t>Aprendizaje basado en Proyectos</a:t>
            </a:r>
            <a:endParaRPr lang="es-ES" sz="4000" smtClean="0"/>
          </a:p>
        </p:txBody>
      </p:sp>
      <p:graphicFrame>
        <p:nvGraphicFramePr>
          <p:cNvPr id="9" name="8 Marcador de contenido"/>
          <p:cNvGraphicFramePr>
            <a:graphicFrameLocks noGrp="1"/>
          </p:cNvGraphicFramePr>
          <p:nvPr>
            <p:ph sz="half" idx="1"/>
          </p:nvPr>
        </p:nvGraphicFramePr>
        <p:xfrm>
          <a:off x="457200" y="1600200"/>
          <a:ext cx="4543428"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pie de página"/>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s-ES" sz="1200">
                <a:solidFill>
                  <a:schemeClr val="tx1">
                    <a:tint val="75000"/>
                  </a:schemeClr>
                </a:solidFill>
                <a:latin typeface="+mn-lt"/>
                <a:cs typeface="+mn-cs"/>
              </a:rPr>
              <a:t>Encuentro sobre Innovación Pedagógica FI-UNER 2013</a:t>
            </a:r>
          </a:p>
        </p:txBody>
      </p:sp>
      <p:pic>
        <p:nvPicPr>
          <p:cNvPr id="61444" name="Picture 9" descr="Torre_de_Babel"/>
          <p:cNvPicPr>
            <a:picLocks noGrp="1" noChangeAspect="1" noChangeArrowheads="1"/>
          </p:cNvPicPr>
          <p:nvPr>
            <p:ph sz="half" idx="2"/>
          </p:nvPr>
        </p:nvPicPr>
        <p:blipFill>
          <a:blip r:embed="rId6"/>
          <a:srcRect/>
          <a:stretch>
            <a:fillRect/>
          </a:stretch>
        </p:blipFill>
        <p:spPr>
          <a:xfrm>
            <a:off x="5429250" y="1428750"/>
            <a:ext cx="2819400" cy="4525963"/>
          </a:xfrm>
        </p:spPr>
      </p:pic>
      <p:sp>
        <p:nvSpPr>
          <p:cNvPr id="8" name="Text Box 10"/>
          <p:cNvSpPr txBox="1">
            <a:spLocks noChangeArrowheads="1"/>
          </p:cNvSpPr>
          <p:nvPr/>
        </p:nvSpPr>
        <p:spPr bwMode="auto">
          <a:xfrm>
            <a:off x="5286375" y="5929313"/>
            <a:ext cx="2846388" cy="307975"/>
          </a:xfrm>
          <a:prstGeom prst="rect">
            <a:avLst/>
          </a:prstGeom>
          <a:noFill/>
          <a:ln w="9525">
            <a:noFill/>
            <a:miter lim="800000"/>
            <a:headEnd/>
            <a:tailEnd/>
          </a:ln>
        </p:spPr>
        <p:txBody>
          <a:bodyPr wrap="none">
            <a:spAutoFit/>
          </a:bodyPr>
          <a:lstStyle/>
          <a:p>
            <a:pPr>
              <a:defRPr/>
            </a:pPr>
            <a:r>
              <a:rPr lang="es-AR" sz="1400" dirty="0">
                <a:latin typeface="+mn-lt"/>
              </a:rPr>
              <a:t>“Torre de Babel”, M. C. </a:t>
            </a:r>
            <a:r>
              <a:rPr lang="es-AR" sz="1400" dirty="0" err="1">
                <a:latin typeface="+mn-lt"/>
              </a:rPr>
              <a:t>Escher</a:t>
            </a:r>
            <a:r>
              <a:rPr lang="es-AR" sz="1400" dirty="0">
                <a:latin typeface="+mn-lt"/>
              </a:rPr>
              <a:t>, 1928.</a:t>
            </a:r>
            <a:endParaRPr lang="es-ES" sz="1400" dirty="0">
              <a:latin typeface="+mn-lt"/>
            </a:endParaRPr>
          </a:p>
        </p:txBody>
      </p:sp>
      <p:sp>
        <p:nvSpPr>
          <p:cNvPr id="6" name="5 Marcador de número de diapositiva"/>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A4EBEE9A-FA48-4DF7-81D4-8832ED0508AD}" type="slidenum">
              <a:rPr lang="es-ES" sz="1200">
                <a:solidFill>
                  <a:schemeClr val="tx1">
                    <a:tint val="75000"/>
                  </a:schemeClr>
                </a:solidFill>
                <a:latin typeface="+mn-lt"/>
                <a:cs typeface="+mn-cs"/>
              </a:rPr>
              <a:pPr algn="r" fontAlgn="auto">
                <a:spcBef>
                  <a:spcPts val="0"/>
                </a:spcBef>
                <a:spcAft>
                  <a:spcPts val="0"/>
                </a:spcAft>
                <a:defRPr/>
              </a:pPr>
              <a:t>25</a:t>
            </a:fld>
            <a:endParaRPr lang="es-ES" sz="1200">
              <a:solidFill>
                <a:schemeClr val="tx1">
                  <a:tint val="75000"/>
                </a:schemeClr>
              </a:solidFill>
              <a:latin typeface="+mn-lt"/>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pie de página"/>
          <p:cNvSpPr>
            <a:spLocks noGrp="1"/>
          </p:cNvSpPr>
          <p:nvPr>
            <p:ph type="ftr" sz="quarter" idx="11"/>
          </p:nvPr>
        </p:nvSpPr>
        <p:spPr/>
        <p:txBody>
          <a:bodyPr/>
          <a:lstStyle/>
          <a:p>
            <a:pPr>
              <a:defRPr/>
            </a:pPr>
            <a:r>
              <a:rPr lang="es-ES" smtClean="0"/>
              <a:t>Encuentro sobre Innovación Pedagógica FI-UNER 2013</a:t>
            </a:r>
            <a:endParaRPr lang="es-ES"/>
          </a:p>
        </p:txBody>
      </p:sp>
      <p:sp>
        <p:nvSpPr>
          <p:cNvPr id="6" name="5 Marcador de número de diapositiva"/>
          <p:cNvSpPr>
            <a:spLocks noGrp="1"/>
          </p:cNvSpPr>
          <p:nvPr>
            <p:ph type="sldNum" sz="quarter" idx="12"/>
          </p:nvPr>
        </p:nvSpPr>
        <p:spPr/>
        <p:txBody>
          <a:bodyPr/>
          <a:lstStyle/>
          <a:p>
            <a:pPr>
              <a:defRPr/>
            </a:pPr>
            <a:fld id="{D33F7680-E808-420B-AB60-66589EAB671B}" type="slidenum">
              <a:rPr lang="es-ES" smtClean="0"/>
              <a:pPr>
                <a:defRPr/>
              </a:pPr>
              <a:t>26</a:t>
            </a:fld>
            <a:endParaRPr lang="es-ES"/>
          </a:p>
        </p:txBody>
      </p:sp>
      <p:sp>
        <p:nvSpPr>
          <p:cNvPr id="62468" name="Rectangle 2"/>
          <p:cNvSpPr>
            <a:spLocks noGrp="1" noChangeArrowheads="1"/>
          </p:cNvSpPr>
          <p:nvPr>
            <p:ph type="title"/>
          </p:nvPr>
        </p:nvSpPr>
        <p:spPr/>
        <p:txBody>
          <a:bodyPr anchorCtr="1"/>
          <a:lstStyle/>
          <a:p>
            <a:pPr eaLnBrk="1" hangingPunct="1"/>
            <a:r>
              <a:rPr lang="es-AR" sz="4000" smtClean="0"/>
              <a:t>Aprendizaje basado en Proyectos</a:t>
            </a:r>
            <a:endParaRPr lang="es-ES" sz="4000" smtClean="0"/>
          </a:p>
        </p:txBody>
      </p:sp>
      <p:sp>
        <p:nvSpPr>
          <p:cNvPr id="11" name="10 Flecha abajo"/>
          <p:cNvSpPr/>
          <p:nvPr/>
        </p:nvSpPr>
        <p:spPr>
          <a:xfrm>
            <a:off x="5929313" y="5429250"/>
            <a:ext cx="428625" cy="1071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500063" y="1428750"/>
          <a:ext cx="8347075" cy="4267200"/>
        </p:xfrm>
        <a:graphic>
          <a:graphicData uri="http://schemas.openxmlformats.org/drawingml/2006/table">
            <a:tbl>
              <a:tblPr firstRow="1" bandRow="1">
                <a:tableStyleId>{5C22544A-7EE6-4342-B048-85BDC9FD1C3A}</a:tableStyleId>
              </a:tblPr>
              <a:tblGrid>
                <a:gridCol w="2304034"/>
                <a:gridCol w="6043626"/>
              </a:tblGrid>
              <a:tr h="525069">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AR" sz="3600" b="0" u="none" strike="noStrike" cap="none" normalizeH="0" baseline="0" dirty="0" smtClean="0">
                          <a:ln>
                            <a:noFill/>
                          </a:ln>
                          <a:effectLst/>
                        </a:rPr>
                        <a:t>Fases</a:t>
                      </a:r>
                      <a:endParaRPr kumimoji="0" lang="es-ES" sz="3600" b="0" i="0" u="none" strike="noStrike" cap="none" normalizeH="0" baseline="0" dirty="0" smtClean="0">
                        <a:ln>
                          <a:noFill/>
                        </a:ln>
                        <a:solidFill>
                          <a:schemeClr val="tx1"/>
                        </a:solidFill>
                        <a:effectLst/>
                        <a:latin typeface="Calibri"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s-AR" sz="3600" b="0" u="none" strike="noStrike" cap="none" normalizeH="0" baseline="0" dirty="0" smtClean="0">
                          <a:ln>
                            <a:noFill/>
                          </a:ln>
                          <a:effectLst/>
                        </a:rPr>
                        <a:t>Actividades</a:t>
                      </a:r>
                      <a:endParaRPr kumimoji="0" lang="es-ES" sz="3600" b="0" i="0" u="none" strike="noStrike" cap="none" normalizeH="0" baseline="0" dirty="0" smtClean="0">
                        <a:ln>
                          <a:noFill/>
                        </a:ln>
                        <a:solidFill>
                          <a:schemeClr val="tx1"/>
                        </a:solidFill>
                        <a:effectLst/>
                        <a:latin typeface="Calibri" pitchFamily="34" charset="0"/>
                      </a:endParaRPr>
                    </a:p>
                  </a:txBody>
                  <a:tcPr horzOverflow="overflow"/>
                </a:tc>
              </a:tr>
              <a:tr h="82510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AR" sz="2800" u="none" strike="noStrike" cap="none" normalizeH="0" baseline="0" dirty="0" smtClean="0">
                          <a:ln>
                            <a:noFill/>
                          </a:ln>
                          <a:effectLst/>
                        </a:rPr>
                        <a:t>Preparación</a:t>
                      </a:r>
                      <a:r>
                        <a:rPr kumimoji="0" lang="es-ES" sz="2800" u="none" strike="noStrike" cap="none" normalizeH="0" baseline="0" dirty="0" smtClean="0">
                          <a:ln>
                            <a:noFill/>
                          </a:ln>
                          <a:effectLst/>
                        </a:rPr>
                        <a:t> </a:t>
                      </a:r>
                      <a:endParaRPr kumimoji="0" lang="es-ES" sz="2800" b="0"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AR" altLang="zh-CN" sz="2000" u="none" strike="noStrike" cap="none" normalizeH="0" baseline="0" dirty="0" smtClean="0">
                          <a:ln>
                            <a:noFill/>
                          </a:ln>
                          <a:effectLst/>
                        </a:rPr>
                        <a:t>Planificación, Determinación de objetivos, Evaluación de recursos necesarios, Establecimiento del cronograma, Búsqueda de información, etc.</a:t>
                      </a:r>
                      <a:endParaRPr kumimoji="0" lang="es-ES" sz="2000" b="0" i="0" u="none" strike="noStrike" cap="none" normalizeH="0" baseline="0" dirty="0" smtClean="0">
                        <a:ln>
                          <a:noFill/>
                        </a:ln>
                        <a:solidFill>
                          <a:schemeClr val="tx1"/>
                        </a:solidFill>
                        <a:effectLst/>
                        <a:latin typeface="Calibri" pitchFamily="34" charset="0"/>
                      </a:endParaRPr>
                    </a:p>
                  </a:txBody>
                  <a:tcPr horzOverflow="overflow"/>
                </a:tc>
              </a:tr>
              <a:tr h="157520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AR" sz="2800" u="none" strike="noStrike" cap="none" normalizeH="0" baseline="0" dirty="0" smtClean="0">
                          <a:ln>
                            <a:noFill/>
                          </a:ln>
                          <a:effectLst/>
                        </a:rPr>
                        <a:t>Desarrollo</a:t>
                      </a:r>
                      <a:endParaRPr kumimoji="0" lang="es-AR" sz="2800" b="0"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AR" altLang="zh-CN" sz="2000" u="none" strike="noStrike" cap="none" normalizeH="0" baseline="0" dirty="0" smtClean="0">
                          <a:ln>
                            <a:noFill/>
                          </a:ln>
                          <a:effectLst/>
                        </a:rPr>
                        <a:t>Activación de conocimientos previos, Determinación de necesidades de información y búsqueda, Encuestas, Entrevistas, Consulta a expertos o asesores, Experimentos, Visitas a organizaciones, Construcción  de prototipos, Actividades de Diseño, Pruebas, Evaluaciones y reorientaciones, etc.</a:t>
                      </a:r>
                      <a:endParaRPr kumimoji="0" lang="es-ES" sz="2000" b="0" i="0" u="none" strike="noStrike" cap="none" normalizeH="0" baseline="0" dirty="0" smtClean="0">
                        <a:ln>
                          <a:noFill/>
                        </a:ln>
                        <a:solidFill>
                          <a:schemeClr val="tx1"/>
                        </a:solidFill>
                        <a:effectLst/>
                        <a:latin typeface="Calibri" pitchFamily="34" charset="0"/>
                        <a:ea typeface="SimSun" pitchFamily="2" charset="-122"/>
                      </a:endParaRPr>
                    </a:p>
                  </a:txBody>
                  <a:tcPr horzOverflow="overflow"/>
                </a:tc>
              </a:tr>
              <a:tr h="575076">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AR" sz="2800" u="none" strike="noStrike" cap="none" normalizeH="0" baseline="0" dirty="0" smtClean="0">
                          <a:ln>
                            <a:noFill/>
                          </a:ln>
                          <a:effectLst/>
                        </a:rPr>
                        <a:t>Comunicación</a:t>
                      </a:r>
                      <a:endParaRPr kumimoji="0" lang="es-ES" sz="2800" b="0"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AR" sz="2000" u="none" strike="noStrike" cap="none" normalizeH="0" baseline="0" dirty="0" smtClean="0">
                          <a:ln>
                            <a:noFill/>
                          </a:ln>
                          <a:effectLst/>
                        </a:rPr>
                        <a:t>Presentaciones escritas y orales ante docentes, compañeros, instituciones.</a:t>
                      </a:r>
                      <a:r>
                        <a:rPr kumimoji="0" lang="es-ES" sz="2000" u="none" strike="noStrike" cap="none" normalizeH="0" baseline="0" dirty="0" smtClean="0">
                          <a:ln>
                            <a:noFill/>
                          </a:ln>
                          <a:effectLst/>
                        </a:rPr>
                        <a:t> </a:t>
                      </a:r>
                      <a:endParaRPr kumimoji="0" lang="es-ES" sz="2000" b="0" i="0" u="none" strike="noStrike" cap="none" normalizeH="0" baseline="0" dirty="0" smtClean="0">
                        <a:ln>
                          <a:noFill/>
                        </a:ln>
                        <a:solidFill>
                          <a:schemeClr val="tx1"/>
                        </a:solidFill>
                        <a:effectLst/>
                        <a:latin typeface="Calibri" pitchFamily="34" charset="0"/>
                      </a:endParaRPr>
                    </a:p>
                  </a:txBody>
                  <a:tcPr horzOverflow="overflow"/>
                </a:tc>
              </a:tr>
            </a:tbl>
          </a:graphicData>
        </a:graphic>
      </p:graphicFrame>
      <p:sp>
        <p:nvSpPr>
          <p:cNvPr id="4" name="3 Marcador de pie de página"/>
          <p:cNvSpPr>
            <a:spLocks noGrp="1"/>
          </p:cNvSpPr>
          <p:nvPr>
            <p:ph type="ftr" sz="quarter" idx="11"/>
          </p:nvPr>
        </p:nvSpPr>
        <p:spPr/>
        <p:txBody>
          <a:bodyPr/>
          <a:lstStyle/>
          <a:p>
            <a:pPr>
              <a:defRPr/>
            </a:pPr>
            <a:r>
              <a:rPr lang="es-ES" dirty="0" smtClean="0"/>
              <a:t>Encuentro sobre Innovación Pedagógica FI-UNER 2013</a:t>
            </a:r>
            <a:endParaRPr lang="es-ES" dirty="0"/>
          </a:p>
        </p:txBody>
      </p:sp>
      <p:sp>
        <p:nvSpPr>
          <p:cNvPr id="5" name="4 Marcador de número de diapositiva"/>
          <p:cNvSpPr>
            <a:spLocks noGrp="1"/>
          </p:cNvSpPr>
          <p:nvPr>
            <p:ph type="sldNum" sz="quarter" idx="12"/>
          </p:nvPr>
        </p:nvSpPr>
        <p:spPr/>
        <p:txBody>
          <a:bodyPr/>
          <a:lstStyle/>
          <a:p>
            <a:pPr>
              <a:defRPr/>
            </a:pPr>
            <a:fld id="{03D4E68E-5E47-4915-8F2C-0952C8461EEF}" type="slidenum">
              <a:rPr lang="es-ES" smtClean="0"/>
              <a:pPr>
                <a:defRPr/>
              </a:pPr>
              <a:t>27</a:t>
            </a:fld>
            <a:endParaRPr lang="es-ES"/>
          </a:p>
        </p:txBody>
      </p:sp>
      <p:sp>
        <p:nvSpPr>
          <p:cNvPr id="63508" name="Rectangle 2"/>
          <p:cNvSpPr>
            <a:spLocks noGrp="1" noChangeArrowheads="1"/>
          </p:cNvSpPr>
          <p:nvPr>
            <p:ph type="title"/>
          </p:nvPr>
        </p:nvSpPr>
        <p:spPr/>
        <p:txBody>
          <a:bodyPr anchorCtr="1"/>
          <a:lstStyle/>
          <a:p>
            <a:pPr eaLnBrk="1" hangingPunct="1"/>
            <a:r>
              <a:rPr lang="es-AR" sz="4000" smtClean="0"/>
              <a:t>Aprendizaje basado en Proyectos</a:t>
            </a:r>
            <a:endParaRPr lang="es-ES" sz="400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4"/>
          <p:cNvSpPr>
            <a:spLocks noGrp="1" noChangeArrowheads="1"/>
          </p:cNvSpPr>
          <p:nvPr>
            <p:ph type="ctrTitle" idx="4294967295"/>
          </p:nvPr>
        </p:nvSpPr>
        <p:spPr>
          <a:xfrm>
            <a:off x="785813" y="642938"/>
            <a:ext cx="7772400" cy="736600"/>
          </a:xfrm>
        </p:spPr>
        <p:txBody>
          <a:bodyPr anchor="b" anchorCtr="1"/>
          <a:lstStyle/>
          <a:p>
            <a:pPr eaLnBrk="1" hangingPunct="1"/>
            <a:r>
              <a:rPr lang="es-AR" sz="4000" smtClean="0"/>
              <a:t>Aprendizaje basado en Problemas</a:t>
            </a:r>
            <a:endParaRPr lang="es-ES" sz="4000" smtClean="0"/>
          </a:p>
        </p:txBody>
      </p:sp>
      <p:sp>
        <p:nvSpPr>
          <p:cNvPr id="65538" name="Rectangle 5"/>
          <p:cNvSpPr>
            <a:spLocks noGrp="1" noChangeArrowheads="1"/>
          </p:cNvSpPr>
          <p:nvPr>
            <p:ph type="subTitle" idx="4294967295"/>
          </p:nvPr>
        </p:nvSpPr>
        <p:spPr>
          <a:xfrm>
            <a:off x="1476375" y="1916113"/>
            <a:ext cx="3357563" cy="4002087"/>
          </a:xfrm>
        </p:spPr>
        <p:txBody>
          <a:bodyPr/>
          <a:lstStyle/>
          <a:p>
            <a:pPr marL="0" indent="0" algn="ctr" eaLnBrk="1" hangingPunct="1">
              <a:buFont typeface="Arial" charset="0"/>
              <a:buNone/>
            </a:pPr>
            <a:endParaRPr lang="es-AR" sz="2800" smtClean="0"/>
          </a:p>
          <a:p>
            <a:pPr marL="0" indent="0" algn="ctr" eaLnBrk="1" hangingPunct="1">
              <a:buFont typeface="Arial" charset="0"/>
              <a:buNone/>
            </a:pPr>
            <a:r>
              <a:rPr lang="es-AR" sz="2800" smtClean="0"/>
              <a:t>El problema es una situación a resolver, que puede involucrar una o más soluciones y una o más variables.</a:t>
            </a:r>
          </a:p>
          <a:p>
            <a:pPr marL="457200" lvl="1" indent="0" algn="ctr" eaLnBrk="1" hangingPunct="1">
              <a:lnSpc>
                <a:spcPct val="90000"/>
              </a:lnSpc>
              <a:buFont typeface="Arial" charset="0"/>
              <a:buNone/>
            </a:pPr>
            <a:endParaRPr lang="es-ES" smtClean="0"/>
          </a:p>
        </p:txBody>
      </p:sp>
      <p:sp>
        <p:nvSpPr>
          <p:cNvPr id="5" name="4 Marcador de pie de página"/>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s-ES" sz="1200">
                <a:solidFill>
                  <a:schemeClr val="tx1">
                    <a:tint val="75000"/>
                  </a:schemeClr>
                </a:solidFill>
                <a:latin typeface="+mn-lt"/>
                <a:cs typeface="+mn-cs"/>
              </a:rPr>
              <a:t>Encuentro sobre Innovación Pedagógica FI-UNER 2013</a:t>
            </a:r>
          </a:p>
        </p:txBody>
      </p:sp>
      <p:pic>
        <p:nvPicPr>
          <p:cNvPr id="65540" name="9 Imagen" descr="Nudos.jpg"/>
          <p:cNvPicPr>
            <a:picLocks noChangeAspect="1"/>
          </p:cNvPicPr>
          <p:nvPr/>
        </p:nvPicPr>
        <p:blipFill>
          <a:blip r:embed="rId3"/>
          <a:srcRect/>
          <a:stretch>
            <a:fillRect/>
          </a:stretch>
        </p:blipFill>
        <p:spPr bwMode="auto">
          <a:xfrm>
            <a:off x="5143500" y="1857375"/>
            <a:ext cx="2954338" cy="3692525"/>
          </a:xfrm>
          <a:prstGeom prst="rect">
            <a:avLst/>
          </a:prstGeom>
          <a:noFill/>
          <a:ln w="9525">
            <a:noFill/>
            <a:miter lim="800000"/>
            <a:headEnd/>
            <a:tailEnd/>
          </a:ln>
        </p:spPr>
      </p:pic>
      <p:sp>
        <p:nvSpPr>
          <p:cNvPr id="65541" name="Text Box 10"/>
          <p:cNvSpPr txBox="1">
            <a:spLocks noChangeArrowheads="1"/>
          </p:cNvSpPr>
          <p:nvPr/>
        </p:nvSpPr>
        <p:spPr bwMode="auto">
          <a:xfrm>
            <a:off x="5214938" y="5715000"/>
            <a:ext cx="2265362" cy="304800"/>
          </a:xfrm>
          <a:prstGeom prst="rect">
            <a:avLst/>
          </a:prstGeom>
          <a:noFill/>
          <a:ln w="9525">
            <a:noFill/>
            <a:miter lim="800000"/>
            <a:headEnd/>
            <a:tailEnd/>
          </a:ln>
        </p:spPr>
        <p:txBody>
          <a:bodyPr wrap="none">
            <a:spAutoFit/>
          </a:bodyPr>
          <a:lstStyle/>
          <a:p>
            <a:r>
              <a:rPr lang="es-AR" sz="1400">
                <a:latin typeface="Calibri" pitchFamily="34" charset="0"/>
              </a:rPr>
              <a:t>“Nudos”, M. C. Escher, 1965.</a:t>
            </a:r>
            <a:endParaRPr lang="es-ES" sz="1400">
              <a:latin typeface="Calibri" pitchFamily="34" charset="0"/>
            </a:endParaRPr>
          </a:p>
        </p:txBody>
      </p:sp>
      <p:sp>
        <p:nvSpPr>
          <p:cNvPr id="6" name="5 Marcador de número de diapositiva"/>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E60F027-38D5-46C4-80B2-94366B63872A}" type="slidenum">
              <a:rPr lang="es-ES" sz="1200">
                <a:solidFill>
                  <a:schemeClr val="tx1">
                    <a:tint val="75000"/>
                  </a:schemeClr>
                </a:solidFill>
                <a:latin typeface="+mn-lt"/>
                <a:cs typeface="+mn-cs"/>
              </a:rPr>
              <a:pPr algn="r" fontAlgn="auto">
                <a:spcBef>
                  <a:spcPts val="0"/>
                </a:spcBef>
                <a:spcAft>
                  <a:spcPts val="0"/>
                </a:spcAft>
                <a:defRPr/>
              </a:pPr>
              <a:t>28</a:t>
            </a:fld>
            <a:endParaRPr lang="es-ES" sz="1200">
              <a:solidFill>
                <a:schemeClr val="tx1">
                  <a:tint val="75000"/>
                </a:schemeClr>
              </a:solidFill>
              <a:latin typeface="+mn-lt"/>
              <a:cs typeface="+mn-cs"/>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pPr>
              <a:defRPr/>
            </a:pPr>
            <a:r>
              <a:rPr lang="es-ES" smtClean="0"/>
              <a:t>Encuentro sobre Innovación Pedagógica FI-UNER 2013</a:t>
            </a:r>
            <a:endParaRPr lang="es-ES"/>
          </a:p>
        </p:txBody>
      </p:sp>
      <p:sp>
        <p:nvSpPr>
          <p:cNvPr id="3" name="2 Marcador de número de diapositiva"/>
          <p:cNvSpPr>
            <a:spLocks noGrp="1"/>
          </p:cNvSpPr>
          <p:nvPr>
            <p:ph type="sldNum" sz="quarter" idx="12"/>
          </p:nvPr>
        </p:nvSpPr>
        <p:spPr/>
        <p:txBody>
          <a:bodyPr/>
          <a:lstStyle/>
          <a:p>
            <a:pPr>
              <a:defRPr/>
            </a:pPr>
            <a:fld id="{F2C45A80-CF72-45F3-B924-3DE274916DB3}" type="slidenum">
              <a:rPr lang="es-ES" smtClean="0"/>
              <a:pPr>
                <a:defRPr/>
              </a:pPr>
              <a:t>29</a:t>
            </a:fld>
            <a:endParaRPr lang="es-ES"/>
          </a:p>
        </p:txBody>
      </p:sp>
      <p:graphicFrame>
        <p:nvGraphicFramePr>
          <p:cNvPr id="7" name="6 Diagrama"/>
          <p:cNvGraphicFramePr/>
          <p:nvPr/>
        </p:nvGraphicFramePr>
        <p:xfrm>
          <a:off x="1428728" y="928670"/>
          <a:ext cx="6572296" cy="2500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7 Diagrama"/>
          <p:cNvGraphicFramePr/>
          <p:nvPr/>
        </p:nvGraphicFramePr>
        <p:xfrm>
          <a:off x="1357290" y="3571876"/>
          <a:ext cx="6572296" cy="25003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Título"/>
          <p:cNvSpPr>
            <a:spLocks noGrp="1"/>
          </p:cNvSpPr>
          <p:nvPr>
            <p:ph type="title"/>
          </p:nvPr>
        </p:nvSpPr>
        <p:spPr>
          <a:xfrm>
            <a:off x="500063" y="214313"/>
            <a:ext cx="7972425" cy="1000125"/>
          </a:xfrm>
        </p:spPr>
        <p:txBody>
          <a:bodyPr/>
          <a:lstStyle/>
          <a:p>
            <a:pPr algn="ctr" eaLnBrk="1" hangingPunct="1"/>
            <a:r>
              <a:rPr lang="es-AR" sz="4000" b="0" smtClean="0"/>
              <a:t>En general, en la universidad:</a:t>
            </a:r>
            <a:endParaRPr lang="es-ES" sz="4000" b="0" smtClean="0"/>
          </a:p>
        </p:txBody>
      </p:sp>
      <p:pic>
        <p:nvPicPr>
          <p:cNvPr id="21506" name="3 Marcador de contenido" descr="universidadedadmedia.png"/>
          <p:cNvPicPr>
            <a:picLocks noGrp="1" noChangeAspect="1"/>
          </p:cNvPicPr>
          <p:nvPr>
            <p:ph idx="1"/>
          </p:nvPr>
        </p:nvPicPr>
        <p:blipFill>
          <a:blip r:embed="rId3"/>
          <a:srcRect/>
          <a:stretch>
            <a:fillRect/>
          </a:stretch>
        </p:blipFill>
        <p:spPr>
          <a:xfrm>
            <a:off x="5857875" y="1428750"/>
            <a:ext cx="2452688" cy="2139950"/>
          </a:xfrm>
        </p:spPr>
      </p:pic>
      <p:graphicFrame>
        <p:nvGraphicFramePr>
          <p:cNvPr id="22" name="21 Diagrama"/>
          <p:cNvGraphicFramePr/>
          <p:nvPr/>
        </p:nvGraphicFramePr>
        <p:xfrm>
          <a:off x="757211" y="1204897"/>
          <a:ext cx="4857784" cy="48577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1508" name="4 Imagen" descr="clase univ.jpeg"/>
          <p:cNvPicPr>
            <a:picLocks noChangeAspect="1"/>
          </p:cNvPicPr>
          <p:nvPr/>
        </p:nvPicPr>
        <p:blipFill>
          <a:blip r:embed="rId8"/>
          <a:srcRect/>
          <a:stretch>
            <a:fillRect/>
          </a:stretch>
        </p:blipFill>
        <p:spPr bwMode="auto">
          <a:xfrm>
            <a:off x="5857875" y="3643313"/>
            <a:ext cx="2428875" cy="2286000"/>
          </a:xfrm>
          <a:prstGeom prst="rect">
            <a:avLst/>
          </a:prstGeom>
          <a:noFill/>
          <a:ln w="9525">
            <a:noFill/>
            <a:miter lim="800000"/>
            <a:headEnd/>
            <a:tailEnd/>
          </a:ln>
        </p:spPr>
      </p:pic>
      <p:sp>
        <p:nvSpPr>
          <p:cNvPr id="19" name="18 Marcador de número de diapositiva"/>
          <p:cNvSpPr>
            <a:spLocks noGrp="1"/>
          </p:cNvSpPr>
          <p:nvPr>
            <p:ph type="sldNum" sz="quarter" idx="12"/>
          </p:nvPr>
        </p:nvSpPr>
        <p:spPr/>
        <p:txBody>
          <a:bodyPr/>
          <a:lstStyle/>
          <a:p>
            <a:pPr>
              <a:defRPr/>
            </a:pPr>
            <a:fld id="{F71129AC-EBED-4345-A0B4-F5656683D91E}" type="slidenum">
              <a:rPr lang="es-ES"/>
              <a:pPr>
                <a:defRPr/>
              </a:pPr>
              <a:t>3</a:t>
            </a:fld>
            <a:endParaRPr lang="es-ES"/>
          </a:p>
        </p:txBody>
      </p:sp>
      <p:sp>
        <p:nvSpPr>
          <p:cNvPr id="20" name="19 Marcador de pie de página"/>
          <p:cNvSpPr>
            <a:spLocks noGrp="1"/>
          </p:cNvSpPr>
          <p:nvPr>
            <p:ph type="ftr" sz="quarter" idx="11"/>
          </p:nvPr>
        </p:nvSpPr>
        <p:spPr/>
        <p:txBody>
          <a:bodyPr/>
          <a:lstStyle/>
          <a:p>
            <a:pPr>
              <a:defRPr/>
            </a:pPr>
            <a:r>
              <a:rPr lang="es-ES" dirty="0"/>
              <a:t>Encuentro sobre Innovación Pedagógica FI-UNER 2013</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3"/>
          <p:cNvSpPr>
            <a:spLocks noGrp="1" noChangeArrowheads="1"/>
          </p:cNvSpPr>
          <p:nvPr>
            <p:ph type="body" idx="4294967295"/>
          </p:nvPr>
        </p:nvSpPr>
        <p:spPr>
          <a:xfrm>
            <a:off x="457200" y="1371600"/>
            <a:ext cx="8229600" cy="4754563"/>
          </a:xfrm>
        </p:spPr>
        <p:txBody>
          <a:bodyPr/>
          <a:lstStyle/>
          <a:p>
            <a:pPr algn="ctr" eaLnBrk="1" hangingPunct="1">
              <a:lnSpc>
                <a:spcPct val="90000"/>
              </a:lnSpc>
              <a:buFont typeface="Arial" charset="0"/>
              <a:buNone/>
            </a:pPr>
            <a:endParaRPr lang="es-ES" sz="2400" i="1" smtClean="0"/>
          </a:p>
          <a:p>
            <a:pPr algn="ctr" eaLnBrk="1" hangingPunct="1">
              <a:lnSpc>
                <a:spcPct val="90000"/>
              </a:lnSpc>
              <a:buFont typeface="Arial" charset="0"/>
              <a:buNone/>
            </a:pPr>
            <a:r>
              <a:rPr lang="es-ES" sz="2400" i="1" smtClean="0"/>
              <a:t>Concebir, Diseñar, Implementar y Operar</a:t>
            </a:r>
          </a:p>
          <a:p>
            <a:pPr algn="ctr" eaLnBrk="1" hangingPunct="1">
              <a:lnSpc>
                <a:spcPct val="90000"/>
              </a:lnSpc>
              <a:buFont typeface="Arial" charset="0"/>
              <a:buNone/>
            </a:pPr>
            <a:endParaRPr lang="es-ES" sz="2400" smtClean="0"/>
          </a:p>
          <a:p>
            <a:pPr algn="ctr" eaLnBrk="1" hangingPunct="1">
              <a:lnSpc>
                <a:spcPct val="80000"/>
              </a:lnSpc>
              <a:spcBef>
                <a:spcPct val="30000"/>
              </a:spcBef>
              <a:spcAft>
                <a:spcPct val="30000"/>
              </a:spcAft>
              <a:buFont typeface="Wingdings" pitchFamily="2" charset="2"/>
              <a:buChar char="q"/>
            </a:pPr>
            <a:r>
              <a:rPr lang="es-ES" sz="2400" smtClean="0"/>
              <a:t>Consorcio de alrededor de un centenar de universidades. </a:t>
            </a:r>
          </a:p>
          <a:p>
            <a:pPr algn="ctr" eaLnBrk="1" hangingPunct="1">
              <a:lnSpc>
                <a:spcPct val="80000"/>
              </a:lnSpc>
              <a:spcBef>
                <a:spcPct val="30000"/>
              </a:spcBef>
              <a:spcAft>
                <a:spcPct val="30000"/>
              </a:spcAft>
              <a:buFont typeface="Wingdings" pitchFamily="2" charset="2"/>
              <a:buChar char="q"/>
            </a:pPr>
            <a:r>
              <a:rPr lang="es-ES" sz="2400" smtClean="0"/>
              <a:t>Iniciativa a nivel mundial para concebir y desarrollar una nueva visión de la enseñanza de la ingeniería.</a:t>
            </a:r>
          </a:p>
          <a:p>
            <a:pPr algn="ctr" eaLnBrk="1" hangingPunct="1">
              <a:lnSpc>
                <a:spcPct val="80000"/>
              </a:lnSpc>
              <a:spcBef>
                <a:spcPct val="30000"/>
              </a:spcBef>
              <a:spcAft>
                <a:spcPct val="30000"/>
              </a:spcAft>
              <a:buFont typeface="Wingdings" pitchFamily="2" charset="2"/>
              <a:buChar char="q"/>
            </a:pPr>
            <a:r>
              <a:rPr lang="es-AR" sz="2400" smtClean="0"/>
              <a:t>Origen: MIT.</a:t>
            </a:r>
          </a:p>
          <a:p>
            <a:pPr algn="ctr" eaLnBrk="1" hangingPunct="1">
              <a:lnSpc>
                <a:spcPct val="80000"/>
              </a:lnSpc>
              <a:spcBef>
                <a:spcPct val="30000"/>
              </a:spcBef>
              <a:spcAft>
                <a:spcPct val="30000"/>
              </a:spcAft>
              <a:buFont typeface="Wingdings" pitchFamily="2" charset="2"/>
              <a:buChar char="q"/>
            </a:pPr>
            <a:r>
              <a:rPr lang="es-ES" sz="2400" smtClean="0"/>
              <a:t>Canales abiertos para intercambio de materiales y recursos. </a:t>
            </a:r>
          </a:p>
          <a:p>
            <a:pPr algn="ctr" eaLnBrk="1" hangingPunct="1">
              <a:lnSpc>
                <a:spcPct val="90000"/>
              </a:lnSpc>
              <a:buFont typeface="Arial" charset="0"/>
              <a:buNone/>
            </a:pPr>
            <a:r>
              <a:rPr lang="es-ES" sz="2400" smtClean="0">
                <a:hlinkClick r:id="rId3"/>
              </a:rPr>
              <a:t>www.cdio.org</a:t>
            </a:r>
            <a:r>
              <a:rPr lang="es-ES" sz="2400" smtClean="0"/>
              <a:t> </a:t>
            </a:r>
          </a:p>
          <a:p>
            <a:pPr algn="ctr" eaLnBrk="1" hangingPunct="1">
              <a:lnSpc>
                <a:spcPct val="90000"/>
              </a:lnSpc>
              <a:buFont typeface="Arial" charset="0"/>
              <a:buNone/>
            </a:pPr>
            <a:r>
              <a:rPr lang="es-ES" sz="2400" smtClean="0">
                <a:hlinkClick r:id="rId4"/>
              </a:rPr>
              <a:t>www.cdio.cl</a:t>
            </a:r>
            <a:r>
              <a:rPr lang="es-ES" sz="2400" smtClean="0"/>
              <a:t> </a:t>
            </a:r>
            <a:endParaRPr lang="es-ES" sz="2400" smtClean="0">
              <a:hlinkClick r:id="rId3"/>
            </a:endParaRPr>
          </a:p>
          <a:p>
            <a:pPr algn="ctr" eaLnBrk="1" hangingPunct="1">
              <a:lnSpc>
                <a:spcPct val="90000"/>
              </a:lnSpc>
              <a:buFont typeface="Arial" charset="0"/>
              <a:buNone/>
            </a:pPr>
            <a:endParaRPr lang="es-ES" sz="2400" smtClean="0"/>
          </a:p>
        </p:txBody>
      </p:sp>
      <p:sp>
        <p:nvSpPr>
          <p:cNvPr id="5" name="4 Marcador de pie de página"/>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s-ES" sz="1200">
                <a:solidFill>
                  <a:schemeClr val="tx1">
                    <a:tint val="75000"/>
                  </a:schemeClr>
                </a:solidFill>
                <a:latin typeface="+mn-lt"/>
                <a:cs typeface="+mn-cs"/>
              </a:rPr>
              <a:t>Encuentro sobre Innovación Pedagógica FI-UNER 2013</a:t>
            </a:r>
          </a:p>
        </p:txBody>
      </p:sp>
      <p:pic>
        <p:nvPicPr>
          <p:cNvPr id="69635" name="5 Imagen" descr="logo CDIO.png"/>
          <p:cNvPicPr>
            <a:picLocks noChangeAspect="1"/>
          </p:cNvPicPr>
          <p:nvPr/>
        </p:nvPicPr>
        <p:blipFill>
          <a:blip r:embed="rId5"/>
          <a:srcRect/>
          <a:stretch>
            <a:fillRect/>
          </a:stretch>
        </p:blipFill>
        <p:spPr bwMode="auto">
          <a:xfrm>
            <a:off x="3132138" y="333375"/>
            <a:ext cx="3098800" cy="1409700"/>
          </a:xfrm>
          <a:prstGeom prst="rect">
            <a:avLst/>
          </a:prstGeom>
          <a:noFill/>
          <a:ln w="9525">
            <a:noFill/>
            <a:miter lim="800000"/>
            <a:headEnd/>
            <a:tailEnd/>
          </a:ln>
        </p:spPr>
      </p:pic>
      <p:sp>
        <p:nvSpPr>
          <p:cNvPr id="6" name="5 Marcador de número de diapositiva"/>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735688C-6A24-4AC7-940F-B01D94982FDE}" type="slidenum">
              <a:rPr lang="es-ES" sz="1200">
                <a:solidFill>
                  <a:schemeClr val="tx1">
                    <a:tint val="75000"/>
                  </a:schemeClr>
                </a:solidFill>
                <a:latin typeface="+mn-lt"/>
                <a:cs typeface="+mn-cs"/>
              </a:rPr>
              <a:pPr algn="r" fontAlgn="auto">
                <a:spcBef>
                  <a:spcPts val="0"/>
                </a:spcBef>
                <a:spcAft>
                  <a:spcPts val="0"/>
                </a:spcAft>
                <a:defRPr/>
              </a:pPr>
              <a:t>30</a:t>
            </a:fld>
            <a:endParaRPr lang="es-ES" sz="120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4"/>
          <p:cNvSpPr>
            <a:spLocks noGrp="1" noChangeArrowheads="1"/>
          </p:cNvSpPr>
          <p:nvPr>
            <p:ph type="title"/>
          </p:nvPr>
        </p:nvSpPr>
        <p:spPr/>
        <p:txBody>
          <a:bodyPr anchor="b" anchorCtr="1"/>
          <a:lstStyle/>
          <a:p>
            <a:pPr eaLnBrk="1" hangingPunct="1"/>
            <a:r>
              <a:rPr lang="es-AR" smtClean="0"/>
              <a:t>Método de casos</a:t>
            </a:r>
            <a:endParaRPr lang="es-ES" smtClean="0"/>
          </a:p>
        </p:txBody>
      </p:sp>
      <p:sp>
        <p:nvSpPr>
          <p:cNvPr id="71682" name="7 Marcador de contenido"/>
          <p:cNvSpPr>
            <a:spLocks noGrp="1"/>
          </p:cNvSpPr>
          <p:nvPr>
            <p:ph sz="half" idx="1"/>
          </p:nvPr>
        </p:nvSpPr>
        <p:spPr/>
        <p:txBody>
          <a:bodyPr/>
          <a:lstStyle/>
          <a:p>
            <a:pPr marL="0" indent="0" algn="ctr" eaLnBrk="1" hangingPunct="1">
              <a:buClr>
                <a:schemeClr val="tx1"/>
              </a:buClr>
              <a:buFont typeface="Arial" charset="0"/>
              <a:buNone/>
            </a:pPr>
            <a:endParaRPr lang="es-AR" smtClean="0"/>
          </a:p>
          <a:p>
            <a:pPr marL="0" indent="0" algn="ctr" eaLnBrk="1" hangingPunct="1">
              <a:buClr>
                <a:schemeClr val="tx1"/>
              </a:buClr>
              <a:buFont typeface="Arial" charset="0"/>
              <a:buNone/>
            </a:pPr>
            <a:r>
              <a:rPr lang="es-AR" smtClean="0"/>
              <a:t>Los casos son relatos, historias reales o elaboradas por los propios docentes, que se presentan a los alumnos con el objetivo de analizar lo sucedido.</a:t>
            </a:r>
            <a:endParaRPr lang="es-ES" smtClean="0"/>
          </a:p>
        </p:txBody>
      </p:sp>
      <p:pic>
        <p:nvPicPr>
          <p:cNvPr id="71683" name="Picture 6" descr="Capas_concentricas"/>
          <p:cNvPicPr>
            <a:picLocks noChangeAspect="1" noChangeArrowheads="1"/>
          </p:cNvPicPr>
          <p:nvPr/>
        </p:nvPicPr>
        <p:blipFill>
          <a:blip r:embed="rId3"/>
          <a:srcRect/>
          <a:stretch>
            <a:fillRect/>
          </a:stretch>
        </p:blipFill>
        <p:spPr bwMode="auto">
          <a:xfrm>
            <a:off x="5214938" y="1928813"/>
            <a:ext cx="2908300" cy="2925762"/>
          </a:xfrm>
          <a:prstGeom prst="rect">
            <a:avLst/>
          </a:prstGeom>
          <a:noFill/>
          <a:ln w="9525">
            <a:noFill/>
            <a:miter lim="800000"/>
            <a:headEnd/>
            <a:tailEnd/>
          </a:ln>
        </p:spPr>
      </p:pic>
      <p:sp>
        <p:nvSpPr>
          <p:cNvPr id="71684" name="Text Box 8"/>
          <p:cNvSpPr txBox="1">
            <a:spLocks noChangeArrowheads="1"/>
          </p:cNvSpPr>
          <p:nvPr/>
        </p:nvSpPr>
        <p:spPr bwMode="auto">
          <a:xfrm>
            <a:off x="5072063" y="4929188"/>
            <a:ext cx="3124200" cy="609600"/>
          </a:xfrm>
          <a:prstGeom prst="rect">
            <a:avLst/>
          </a:prstGeom>
          <a:noFill/>
          <a:ln w="9525" algn="ctr">
            <a:noFill/>
            <a:miter lim="800000"/>
            <a:headEnd/>
            <a:tailEnd/>
          </a:ln>
        </p:spPr>
        <p:txBody>
          <a:bodyPr/>
          <a:lstStyle/>
          <a:p>
            <a:pPr algn="ctr">
              <a:lnSpc>
                <a:spcPct val="90000"/>
              </a:lnSpc>
              <a:spcBef>
                <a:spcPct val="20000"/>
              </a:spcBef>
              <a:buClr>
                <a:schemeClr val="hlink"/>
              </a:buClr>
              <a:buSzPct val="80000"/>
              <a:buFont typeface="Wingdings" pitchFamily="2" charset="2"/>
              <a:buNone/>
            </a:pPr>
            <a:r>
              <a:rPr lang="es-AR" sz="1400"/>
              <a:t>“Capas concéntricas” </a:t>
            </a:r>
          </a:p>
          <a:p>
            <a:pPr algn="ctr">
              <a:lnSpc>
                <a:spcPct val="90000"/>
              </a:lnSpc>
              <a:spcBef>
                <a:spcPct val="20000"/>
              </a:spcBef>
              <a:buClr>
                <a:schemeClr val="hlink"/>
              </a:buClr>
              <a:buSzPct val="80000"/>
              <a:buFont typeface="Wingdings" pitchFamily="2" charset="2"/>
              <a:buNone/>
            </a:pPr>
            <a:r>
              <a:rPr lang="es-AR" sz="1400"/>
              <a:t>M. C. Escher, 1953</a:t>
            </a:r>
            <a:endParaRPr lang="es-ES" sz="1400"/>
          </a:p>
        </p:txBody>
      </p:sp>
      <p:sp>
        <p:nvSpPr>
          <p:cNvPr id="5" name="4 Marcador de pie de página"/>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s-ES" sz="1200">
                <a:solidFill>
                  <a:schemeClr val="tx1">
                    <a:tint val="75000"/>
                  </a:schemeClr>
                </a:solidFill>
                <a:latin typeface="+mn-lt"/>
                <a:cs typeface="+mn-cs"/>
              </a:rPr>
              <a:t>Encuentro sobre Innovación Pedagógica FI-UNER 2013</a:t>
            </a:r>
          </a:p>
        </p:txBody>
      </p:sp>
      <p:sp>
        <p:nvSpPr>
          <p:cNvPr id="6" name="5 Marcador de número de diapositiva"/>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A9764C1-A49A-4F4A-B956-9B1FBBB9C6C6}" type="slidenum">
              <a:rPr lang="es-ES" sz="1200">
                <a:solidFill>
                  <a:schemeClr val="tx1">
                    <a:tint val="75000"/>
                  </a:schemeClr>
                </a:solidFill>
                <a:latin typeface="+mn-lt"/>
                <a:cs typeface="+mn-cs"/>
              </a:rPr>
              <a:pPr algn="r" fontAlgn="auto">
                <a:spcBef>
                  <a:spcPts val="0"/>
                </a:spcBef>
                <a:spcAft>
                  <a:spcPts val="0"/>
                </a:spcAft>
                <a:defRPr/>
              </a:pPr>
              <a:t>31</a:t>
            </a:fld>
            <a:endParaRPr lang="es-ES" sz="1200">
              <a:solidFill>
                <a:schemeClr val="tx1">
                  <a:tint val="75000"/>
                </a:schemeClr>
              </a:solidFill>
              <a:latin typeface="+mn-lt"/>
              <a:cs typeface="+mn-cs"/>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3786188" y="5286375"/>
            <a:ext cx="1857375" cy="8302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s-ES" sz="2400" dirty="0"/>
              <a:t>Preguntas críticas</a:t>
            </a:r>
          </a:p>
        </p:txBody>
      </p:sp>
      <p:sp>
        <p:nvSpPr>
          <p:cNvPr id="73730" name="Rectangle 2"/>
          <p:cNvSpPr>
            <a:spLocks noGrp="1" noChangeArrowheads="1"/>
          </p:cNvSpPr>
          <p:nvPr>
            <p:ph type="title" idx="4294967295"/>
          </p:nvPr>
        </p:nvSpPr>
        <p:spPr/>
        <p:txBody>
          <a:bodyPr anchorCtr="1"/>
          <a:lstStyle/>
          <a:p>
            <a:pPr eaLnBrk="1" hangingPunct="1"/>
            <a:r>
              <a:rPr lang="es-AR" sz="4000" smtClean="0"/>
              <a:t>Método de casos</a:t>
            </a:r>
            <a:endParaRPr lang="es-ES" sz="4000" smtClean="0"/>
          </a:p>
        </p:txBody>
      </p:sp>
      <p:graphicFrame>
        <p:nvGraphicFramePr>
          <p:cNvPr id="6" name="5 Diagrama"/>
          <p:cNvGraphicFramePr/>
          <p:nvPr/>
        </p:nvGraphicFramePr>
        <p:xfrm>
          <a:off x="214282" y="1571612"/>
          <a:ext cx="4500594" cy="3286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pie de página"/>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s-ES" sz="1200">
                <a:solidFill>
                  <a:schemeClr val="tx1">
                    <a:tint val="75000"/>
                  </a:schemeClr>
                </a:solidFill>
                <a:latin typeface="+mn-lt"/>
                <a:cs typeface="+mn-cs"/>
              </a:rPr>
              <a:t>Encuentro sobre Innovación Pedagógica FI-UNER 2013</a:t>
            </a:r>
          </a:p>
        </p:txBody>
      </p:sp>
      <p:sp>
        <p:nvSpPr>
          <p:cNvPr id="12" name="11 Flecha abajo"/>
          <p:cNvSpPr/>
          <p:nvPr/>
        </p:nvSpPr>
        <p:spPr>
          <a:xfrm>
            <a:off x="4714875" y="1857375"/>
            <a:ext cx="214313" cy="3286125"/>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3734" name="7 Rectángulo"/>
          <p:cNvSpPr>
            <a:spLocks noChangeArrowheads="1"/>
          </p:cNvSpPr>
          <p:nvPr/>
        </p:nvSpPr>
        <p:spPr bwMode="auto">
          <a:xfrm>
            <a:off x="5219700" y="1628775"/>
            <a:ext cx="3500438" cy="3763963"/>
          </a:xfrm>
          <a:prstGeom prst="rect">
            <a:avLst/>
          </a:prstGeom>
          <a:noFill/>
          <a:ln w="9525">
            <a:noFill/>
            <a:miter lim="800000"/>
            <a:headEnd/>
            <a:tailEnd/>
          </a:ln>
        </p:spPr>
        <p:txBody>
          <a:bodyPr>
            <a:spAutoFit/>
          </a:bodyPr>
          <a:lstStyle/>
          <a:p>
            <a:pPr algn="ctr">
              <a:buClr>
                <a:schemeClr val="tx1"/>
              </a:buClr>
              <a:buFont typeface="Arial" charset="0"/>
              <a:buNone/>
            </a:pPr>
            <a:r>
              <a:rPr lang="es-AR" sz="2000">
                <a:latin typeface="Calibri" pitchFamily="34" charset="0"/>
              </a:rPr>
              <a:t>El énfasis no </a:t>
            </a:r>
          </a:p>
          <a:p>
            <a:pPr algn="ctr">
              <a:buClr>
                <a:schemeClr val="tx1"/>
              </a:buClr>
              <a:buFont typeface="Arial" charset="0"/>
              <a:buNone/>
            </a:pPr>
            <a:r>
              <a:rPr lang="es-AR" sz="2000">
                <a:latin typeface="Calibri" pitchFamily="34" charset="0"/>
              </a:rPr>
              <a:t>está puesto en la resolución de un problema o en encontrar “la” respuesta a un interrogante, sino en el análisis de la complejidad de una situación determinada, en la posibilidad de entender un tema considerando diferentes perspectivas de </a:t>
            </a:r>
          </a:p>
          <a:p>
            <a:pPr algn="ctr">
              <a:buClr>
                <a:schemeClr val="tx1"/>
              </a:buClr>
              <a:buFont typeface="Arial" charset="0"/>
              <a:buNone/>
            </a:pPr>
            <a:r>
              <a:rPr lang="es-AR" sz="2000">
                <a:latin typeface="Calibri" pitchFamily="34" charset="0"/>
              </a:rPr>
              <a:t>análisis.</a:t>
            </a:r>
            <a:r>
              <a:rPr lang="es-ES" sz="2000">
                <a:latin typeface="Calibri" pitchFamily="34" charset="0"/>
              </a:rPr>
              <a:t> </a:t>
            </a:r>
          </a:p>
          <a:p>
            <a:pPr algn="r">
              <a:lnSpc>
                <a:spcPct val="150000"/>
              </a:lnSpc>
              <a:buClr>
                <a:schemeClr val="tx1"/>
              </a:buClr>
              <a:buFont typeface="Arial" charset="0"/>
              <a:buNone/>
            </a:pPr>
            <a:r>
              <a:rPr lang="es-ES" sz="1400">
                <a:latin typeface="Calibri" pitchFamily="34" charset="0"/>
              </a:rPr>
              <a:t>(Litwin,2008)</a:t>
            </a:r>
          </a:p>
        </p:txBody>
      </p:sp>
      <p:sp>
        <p:nvSpPr>
          <p:cNvPr id="2" name="5 Marcador de número de diapositiva"/>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A63E7BD8-80D0-44A5-9EF2-AC78DE909484}" type="slidenum">
              <a:rPr lang="es-ES" sz="1200">
                <a:solidFill>
                  <a:schemeClr val="tx1">
                    <a:tint val="75000"/>
                  </a:schemeClr>
                </a:solidFill>
                <a:latin typeface="+mn-lt"/>
                <a:cs typeface="+mn-cs"/>
              </a:rPr>
              <a:pPr algn="r" fontAlgn="auto">
                <a:spcBef>
                  <a:spcPts val="0"/>
                </a:spcBef>
                <a:spcAft>
                  <a:spcPts val="0"/>
                </a:spcAft>
                <a:defRPr/>
              </a:pPr>
              <a:t>32</a:t>
            </a:fld>
            <a:endParaRPr lang="es-ES" sz="1200">
              <a:solidFill>
                <a:schemeClr val="tx1">
                  <a:tint val="75000"/>
                </a:schemeClr>
              </a:solidFill>
              <a:latin typeface="+mn-lt"/>
              <a:cs typeface="+mn-cs"/>
            </a:endParaRPr>
          </a:p>
        </p:txBody>
      </p:sp>
      <p:pic>
        <p:nvPicPr>
          <p:cNvPr id="73736" name="Picture 9" descr="thCAT40194"/>
          <p:cNvPicPr>
            <a:picLocks noChangeAspect="1" noChangeArrowheads="1"/>
          </p:cNvPicPr>
          <p:nvPr/>
        </p:nvPicPr>
        <p:blipFill>
          <a:blip r:embed="rId6"/>
          <a:srcRect/>
          <a:stretch>
            <a:fillRect/>
          </a:stretch>
        </p:blipFill>
        <p:spPr bwMode="auto">
          <a:xfrm>
            <a:off x="1403350" y="5013325"/>
            <a:ext cx="1727200" cy="135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3"/>
          <p:cNvSpPr>
            <a:spLocks noGrp="1"/>
          </p:cNvSpPr>
          <p:nvPr>
            <p:ph type="body" sz="half" idx="1"/>
          </p:nvPr>
        </p:nvSpPr>
        <p:spPr/>
        <p:txBody>
          <a:bodyPr/>
          <a:lstStyle/>
          <a:p>
            <a:pPr>
              <a:buFont typeface="Arial" charset="0"/>
              <a:buNone/>
            </a:pPr>
            <a:r>
              <a:rPr lang="es-AR" smtClean="0"/>
              <a:t>Fuentes de información:</a:t>
            </a:r>
          </a:p>
          <a:p>
            <a:r>
              <a:rPr lang="es-AR" smtClean="0"/>
              <a:t>Diarios, periódicos</a:t>
            </a:r>
          </a:p>
          <a:p>
            <a:r>
              <a:rPr lang="es-AR" smtClean="0"/>
              <a:t>Documentos oficiales</a:t>
            </a:r>
          </a:p>
          <a:p>
            <a:r>
              <a:rPr lang="es-AR" smtClean="0"/>
              <a:t>Entrevistas</a:t>
            </a:r>
          </a:p>
          <a:p>
            <a:r>
              <a:rPr lang="es-AR" smtClean="0"/>
              <a:t>Películas, documentales</a:t>
            </a:r>
          </a:p>
          <a:p>
            <a:r>
              <a:rPr lang="es-AR" smtClean="0"/>
              <a:t>Literatura</a:t>
            </a:r>
          </a:p>
          <a:p>
            <a:r>
              <a:rPr lang="es-AR" smtClean="0"/>
              <a:t>…</a:t>
            </a:r>
          </a:p>
          <a:p>
            <a:pPr>
              <a:buFont typeface="Arial" charset="0"/>
              <a:buNone/>
            </a:pPr>
            <a:endParaRPr lang="es-ES" smtClean="0"/>
          </a:p>
        </p:txBody>
      </p:sp>
      <p:sp>
        <p:nvSpPr>
          <p:cNvPr id="74754" name="Rectangle 4"/>
          <p:cNvSpPr>
            <a:spLocks noGrp="1"/>
          </p:cNvSpPr>
          <p:nvPr>
            <p:ph type="body" sz="half" idx="2"/>
          </p:nvPr>
        </p:nvSpPr>
        <p:spPr>
          <a:xfrm>
            <a:off x="4643438" y="1628775"/>
            <a:ext cx="4038600" cy="4525963"/>
          </a:xfrm>
        </p:spPr>
        <p:txBody>
          <a:bodyPr/>
          <a:lstStyle/>
          <a:p>
            <a:pPr>
              <a:buFont typeface="Arial" charset="0"/>
              <a:buNone/>
            </a:pPr>
            <a:r>
              <a:rPr lang="es-AR" smtClean="0"/>
              <a:t>Formato de presentación:</a:t>
            </a:r>
          </a:p>
          <a:p>
            <a:r>
              <a:rPr lang="es-AR" smtClean="0"/>
              <a:t>Escrita</a:t>
            </a:r>
          </a:p>
          <a:p>
            <a:r>
              <a:rPr lang="es-AR" smtClean="0"/>
              <a:t>Audio</a:t>
            </a:r>
          </a:p>
          <a:p>
            <a:r>
              <a:rPr lang="es-AR" smtClean="0"/>
              <a:t>Audiovisuales</a:t>
            </a:r>
            <a:endParaRPr lang="es-ES" smtClean="0"/>
          </a:p>
        </p:txBody>
      </p:sp>
      <p:sp>
        <p:nvSpPr>
          <p:cNvPr id="74755" name="Rectangle 2"/>
          <p:cNvSpPr>
            <a:spLocks noGrp="1" noChangeArrowheads="1"/>
          </p:cNvSpPr>
          <p:nvPr>
            <p:ph type="title"/>
          </p:nvPr>
        </p:nvSpPr>
        <p:spPr/>
        <p:txBody>
          <a:bodyPr/>
          <a:lstStyle/>
          <a:p>
            <a:pPr eaLnBrk="1" hangingPunct="1"/>
            <a:r>
              <a:rPr lang="es-AR" smtClean="0"/>
              <a:t>Los casos</a:t>
            </a:r>
            <a:endParaRPr lang="es-ES" smtClean="0"/>
          </a:p>
        </p:txBody>
      </p:sp>
      <p:sp>
        <p:nvSpPr>
          <p:cNvPr id="6" name="5 Marcador de número de diapositiva"/>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493A317-4225-4323-AAC2-0F2B2BCBBEB3}" type="slidenum">
              <a:rPr lang="es-ES" sz="1200">
                <a:solidFill>
                  <a:schemeClr val="tx1">
                    <a:tint val="75000"/>
                  </a:schemeClr>
                </a:solidFill>
                <a:latin typeface="+mn-lt"/>
                <a:cs typeface="+mn-cs"/>
              </a:rPr>
              <a:pPr algn="r" fontAlgn="auto">
                <a:spcBef>
                  <a:spcPts val="0"/>
                </a:spcBef>
                <a:spcAft>
                  <a:spcPts val="0"/>
                </a:spcAft>
                <a:defRPr/>
              </a:pPr>
              <a:t>33</a:t>
            </a:fld>
            <a:endParaRPr lang="es-ES" sz="1200">
              <a:solidFill>
                <a:schemeClr val="tx1">
                  <a:tint val="75000"/>
                </a:schemeClr>
              </a:solidFill>
              <a:latin typeface="+mn-lt"/>
              <a:cs typeface="+mn-cs"/>
            </a:endParaRPr>
          </a:p>
        </p:txBody>
      </p:sp>
      <p:pic>
        <p:nvPicPr>
          <p:cNvPr id="74757" name="Picture 6" descr="thCAZ7MABV"/>
          <p:cNvPicPr>
            <a:picLocks noChangeAspect="1" noChangeArrowheads="1"/>
          </p:cNvPicPr>
          <p:nvPr/>
        </p:nvPicPr>
        <p:blipFill>
          <a:blip r:embed="rId3"/>
          <a:srcRect/>
          <a:stretch>
            <a:fillRect/>
          </a:stretch>
        </p:blipFill>
        <p:spPr bwMode="auto">
          <a:xfrm>
            <a:off x="5219700" y="4005263"/>
            <a:ext cx="2376488" cy="2359025"/>
          </a:xfrm>
          <a:prstGeom prst="rect">
            <a:avLst/>
          </a:prstGeom>
          <a:noFill/>
          <a:ln w="9525">
            <a:noFill/>
            <a:miter lim="800000"/>
            <a:headEnd/>
            <a:tailEnd/>
          </a:ln>
        </p:spPr>
      </p:pic>
      <p:sp>
        <p:nvSpPr>
          <p:cNvPr id="5" name="4 Marcador de pie de página"/>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s-ES" sz="1200">
                <a:solidFill>
                  <a:schemeClr val="tx1">
                    <a:tint val="75000"/>
                  </a:schemeClr>
                </a:solidFill>
                <a:latin typeface="+mn-lt"/>
                <a:cs typeface="+mn-cs"/>
              </a:rPr>
              <a:t>Encuentro sobre Innovación Pedagógica FI-UNER 2013</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1 Título"/>
          <p:cNvSpPr>
            <a:spLocks noGrp="1"/>
          </p:cNvSpPr>
          <p:nvPr>
            <p:ph type="title"/>
          </p:nvPr>
        </p:nvSpPr>
        <p:spPr/>
        <p:txBody>
          <a:bodyPr/>
          <a:lstStyle/>
          <a:p>
            <a:pPr eaLnBrk="1" hangingPunct="1"/>
            <a:r>
              <a:rPr lang="es-AR" smtClean="0"/>
              <a:t>¿Ejemplos?</a:t>
            </a:r>
          </a:p>
        </p:txBody>
      </p:sp>
      <p:sp>
        <p:nvSpPr>
          <p:cNvPr id="76802" name="2 Marcador de contenido"/>
          <p:cNvSpPr>
            <a:spLocks noGrp="1"/>
          </p:cNvSpPr>
          <p:nvPr>
            <p:ph idx="1"/>
          </p:nvPr>
        </p:nvSpPr>
        <p:spPr>
          <a:xfrm>
            <a:off x="457200" y="1600200"/>
            <a:ext cx="4114800" cy="4525963"/>
          </a:xfrm>
        </p:spPr>
        <p:txBody>
          <a:bodyPr/>
          <a:lstStyle/>
          <a:p>
            <a:pPr eaLnBrk="1" hangingPunct="1">
              <a:buFont typeface="Arial" charset="0"/>
              <a:buBlip>
                <a:blip r:embed="rId3"/>
              </a:buBlip>
            </a:pPr>
            <a:r>
              <a:rPr lang="es-ES" sz="2000" smtClean="0"/>
              <a:t>Proyectos que resuelven algún problema de una organización de salud, </a:t>
            </a:r>
          </a:p>
          <a:p>
            <a:pPr eaLnBrk="1" hangingPunct="1">
              <a:buFont typeface="Arial" charset="0"/>
              <a:buNone/>
            </a:pPr>
            <a:r>
              <a:rPr lang="es-ES" sz="2000" smtClean="0"/>
              <a:t>O alguna necesidad de una comunidad o barrio de bajos recursos,</a:t>
            </a:r>
          </a:p>
          <a:p>
            <a:pPr eaLnBrk="1" hangingPunct="1">
              <a:buFont typeface="Arial" charset="0"/>
              <a:buNone/>
            </a:pPr>
            <a:r>
              <a:rPr lang="es-ES" sz="2000" smtClean="0"/>
              <a:t>O que propone una mejora en determinada instalación hospitalaria o servicio de salud,</a:t>
            </a:r>
          </a:p>
          <a:p>
            <a:pPr eaLnBrk="1" hangingPunct="1">
              <a:buFont typeface="Arial" charset="0"/>
              <a:buNone/>
            </a:pPr>
            <a:r>
              <a:rPr lang="es-ES" sz="2000" smtClean="0"/>
              <a:t>O que propone una innovación a algún proceso productivo…</a:t>
            </a:r>
          </a:p>
        </p:txBody>
      </p:sp>
      <p:sp>
        <p:nvSpPr>
          <p:cNvPr id="4" name="3 Marcador de pie de página"/>
          <p:cNvSpPr>
            <a:spLocks noGrp="1"/>
          </p:cNvSpPr>
          <p:nvPr>
            <p:ph type="ftr" sz="quarter" idx="11"/>
          </p:nvPr>
        </p:nvSpPr>
        <p:spPr/>
        <p:txBody>
          <a:bodyPr/>
          <a:lstStyle/>
          <a:p>
            <a:pPr>
              <a:defRPr/>
            </a:pPr>
            <a:r>
              <a:rPr lang="es-ES" smtClean="0"/>
              <a:t>Encuentro sobre Innovación Pedagógica FI-UNER 2013</a:t>
            </a:r>
            <a:endParaRPr lang="es-ES"/>
          </a:p>
        </p:txBody>
      </p:sp>
      <p:sp>
        <p:nvSpPr>
          <p:cNvPr id="5" name="4 Marcador de número de diapositiva"/>
          <p:cNvSpPr>
            <a:spLocks noGrp="1"/>
          </p:cNvSpPr>
          <p:nvPr>
            <p:ph type="sldNum" sz="quarter" idx="12"/>
          </p:nvPr>
        </p:nvSpPr>
        <p:spPr/>
        <p:txBody>
          <a:bodyPr/>
          <a:lstStyle/>
          <a:p>
            <a:pPr>
              <a:defRPr/>
            </a:pPr>
            <a:fld id="{93AC18F0-8C47-429B-92E2-835277FD0C5D}" type="slidenum">
              <a:rPr lang="es-ES" smtClean="0"/>
              <a:pPr>
                <a:defRPr/>
              </a:pPr>
              <a:t>34</a:t>
            </a:fld>
            <a:endParaRPr lang="es-ES"/>
          </a:p>
        </p:txBody>
      </p:sp>
      <p:sp>
        <p:nvSpPr>
          <p:cNvPr id="76805" name="3 Rectángulo"/>
          <p:cNvSpPr>
            <a:spLocks noChangeArrowheads="1"/>
          </p:cNvSpPr>
          <p:nvPr/>
        </p:nvSpPr>
        <p:spPr bwMode="auto">
          <a:xfrm>
            <a:off x="4787900" y="1557338"/>
            <a:ext cx="3924300" cy="4359275"/>
          </a:xfrm>
          <a:prstGeom prst="rect">
            <a:avLst/>
          </a:prstGeom>
          <a:noFill/>
          <a:ln w="9525">
            <a:noFill/>
            <a:miter lim="800000"/>
            <a:headEnd/>
            <a:tailEnd/>
          </a:ln>
        </p:spPr>
        <p:txBody>
          <a:bodyPr>
            <a:spAutoFit/>
          </a:bodyPr>
          <a:lstStyle/>
          <a:p>
            <a:pPr marL="365125" indent="-365125">
              <a:buFont typeface="Arial" charset="0"/>
              <a:buBlip>
                <a:blip r:embed="rId3"/>
              </a:buBlip>
            </a:pPr>
            <a:r>
              <a:rPr lang="es-ES" sz="2000">
                <a:latin typeface="Calibri" pitchFamily="34" charset="0"/>
              </a:rPr>
              <a:t>Problemas de diseño: de programas informáticos, de experimentos, de dispositivos electrónicos, de bases de datos…</a:t>
            </a:r>
          </a:p>
          <a:p>
            <a:pPr marL="365125" indent="-365125">
              <a:buFont typeface="Arial" charset="0"/>
              <a:buNone/>
            </a:pPr>
            <a:endParaRPr lang="es-AR" sz="2000">
              <a:latin typeface="Calibri" pitchFamily="34" charset="0"/>
            </a:endParaRPr>
          </a:p>
          <a:p>
            <a:pPr marL="365125" indent="-365125" algn="r">
              <a:buFont typeface="Arial" charset="0"/>
              <a:buBlip>
                <a:blip r:embed="rId3"/>
              </a:buBlip>
            </a:pPr>
            <a:r>
              <a:rPr lang="es-AR" sz="2000">
                <a:latin typeface="Calibri" pitchFamily="34" charset="0"/>
              </a:rPr>
              <a:t>Casos clínicos, casos de aplicación de normativas, casos reales de la historia de la ciencia, casos basados en noticias, casos de problemas resueltos…</a:t>
            </a:r>
          </a:p>
          <a:p>
            <a:pPr marL="365125" indent="-365125">
              <a:buFont typeface="Arial" charset="0"/>
              <a:buNone/>
            </a:pPr>
            <a:endParaRPr lang="es-AR" sz="2000">
              <a:latin typeface="Calibri" pitchFamily="34" charset="0"/>
            </a:endParaRPr>
          </a:p>
          <a:p>
            <a:pPr marL="365125" indent="-365125">
              <a:buFont typeface="Arial" charset="0"/>
              <a:buNone/>
            </a:pPr>
            <a:endParaRPr lang="es-ES" sz="2000">
              <a:latin typeface="Calibri" pitchFamily="34" charset="0"/>
            </a:endParaRPr>
          </a:p>
        </p:txBody>
      </p:sp>
      <p:sp>
        <p:nvSpPr>
          <p:cNvPr id="76806" name="Oval 7"/>
          <p:cNvSpPr>
            <a:spLocks noChangeArrowheads="1"/>
          </p:cNvSpPr>
          <p:nvPr/>
        </p:nvSpPr>
        <p:spPr bwMode="auto">
          <a:xfrm>
            <a:off x="3708400" y="5013325"/>
            <a:ext cx="2808288" cy="1296988"/>
          </a:xfrm>
          <a:prstGeom prst="ellipse">
            <a:avLst/>
          </a:prstGeom>
          <a:solidFill>
            <a:schemeClr val="accent1"/>
          </a:solidFill>
          <a:ln w="9525">
            <a:solidFill>
              <a:schemeClr val="tx1"/>
            </a:solidFill>
            <a:round/>
            <a:headEnd/>
            <a:tailEnd/>
          </a:ln>
        </p:spPr>
        <p:txBody>
          <a:bodyPr wrap="none" anchor="ctr"/>
          <a:lstStyle/>
          <a:p>
            <a:pPr marL="179388" lvl="1" algn="ctr">
              <a:spcBef>
                <a:spcPct val="20000"/>
              </a:spcBef>
              <a:buFont typeface="Arial" charset="0"/>
              <a:buNone/>
            </a:pPr>
            <a:r>
              <a:rPr lang="es-AR"/>
              <a:t>¿Pensamos otros?</a:t>
            </a:r>
            <a:endParaRPr lang="es-E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5 Imagen" descr="libro_bain.jpeg"/>
          <p:cNvPicPr>
            <a:picLocks noChangeAspect="1"/>
          </p:cNvPicPr>
          <p:nvPr/>
        </p:nvPicPr>
        <p:blipFill>
          <a:blip r:embed="rId3"/>
          <a:srcRect/>
          <a:stretch>
            <a:fillRect/>
          </a:stretch>
        </p:blipFill>
        <p:spPr bwMode="auto">
          <a:xfrm>
            <a:off x="6286500" y="188913"/>
            <a:ext cx="2857500" cy="4000500"/>
          </a:xfrm>
          <a:prstGeom prst="rect">
            <a:avLst/>
          </a:prstGeom>
          <a:noFill/>
          <a:ln w="9525">
            <a:noFill/>
            <a:miter lim="800000"/>
            <a:headEnd/>
            <a:tailEnd/>
          </a:ln>
        </p:spPr>
      </p:pic>
      <p:sp>
        <p:nvSpPr>
          <p:cNvPr id="78850" name="1 Título"/>
          <p:cNvSpPr>
            <a:spLocks noGrp="1"/>
          </p:cNvSpPr>
          <p:nvPr>
            <p:ph type="title"/>
          </p:nvPr>
        </p:nvSpPr>
        <p:spPr>
          <a:xfrm>
            <a:off x="457200" y="274638"/>
            <a:ext cx="5900738" cy="1143000"/>
          </a:xfrm>
        </p:spPr>
        <p:txBody>
          <a:bodyPr/>
          <a:lstStyle/>
          <a:p>
            <a:pPr eaLnBrk="1" hangingPunct="1"/>
            <a:r>
              <a:rPr lang="es-AR" smtClean="0"/>
              <a:t>Los mejores profesores universitarios…</a:t>
            </a:r>
          </a:p>
        </p:txBody>
      </p:sp>
      <p:sp>
        <p:nvSpPr>
          <p:cNvPr id="3" name="2 Marcador de contenido"/>
          <p:cNvSpPr>
            <a:spLocks noGrp="1"/>
          </p:cNvSpPr>
          <p:nvPr>
            <p:ph idx="1"/>
          </p:nvPr>
        </p:nvSpPr>
        <p:spPr>
          <a:xfrm>
            <a:off x="457200" y="1857375"/>
            <a:ext cx="5686425" cy="4357688"/>
          </a:xfrm>
        </p:spPr>
        <p:txBody>
          <a:bodyPr rtlCol="0">
            <a:normAutofit lnSpcReduction="10000"/>
          </a:bodyPr>
          <a:lstStyle/>
          <a:p>
            <a:pPr algn="ctr" eaLnBrk="1" fontAlgn="auto" hangingPunct="1">
              <a:spcAft>
                <a:spcPts val="0"/>
              </a:spcAft>
              <a:buFont typeface="Arial" charset="0"/>
              <a:buNone/>
              <a:defRPr/>
            </a:pPr>
            <a:r>
              <a:rPr lang="es-AR" sz="2800" i="1" dirty="0" smtClean="0">
                <a:latin typeface="Bell MT" pitchFamily="18" charset="0"/>
              </a:rPr>
              <a:t>“las personas aprenden enfrentándose a problemas importantes, atractivos o intrigantes, a tareas auténticas que les plantearán un desafío a la hora de tratar con ideas nuevas, recapacitar sus supuestos y examinar sus modelos mentales de la realidad. Son condiciones exigentes pero útiles, en las que los estudiantes experimentan una situación de control sobre su propia educación”</a:t>
            </a:r>
            <a:endParaRPr lang="es-ES" dirty="0"/>
          </a:p>
        </p:txBody>
      </p:sp>
      <p:sp>
        <p:nvSpPr>
          <p:cNvPr id="4" name="3 Marcador de número de diapositiva"/>
          <p:cNvSpPr>
            <a:spLocks noGrp="1"/>
          </p:cNvSpPr>
          <p:nvPr>
            <p:ph type="sldNum" sz="quarter" idx="12"/>
          </p:nvPr>
        </p:nvSpPr>
        <p:spPr/>
        <p:txBody>
          <a:bodyPr/>
          <a:lstStyle/>
          <a:p>
            <a:pPr>
              <a:defRPr/>
            </a:pPr>
            <a:fld id="{A34C41AC-9F97-441A-84E4-03F675AE4A34}" type="slidenum">
              <a:rPr lang="es-ES"/>
              <a:pPr>
                <a:defRPr/>
              </a:pPr>
              <a:t>35</a:t>
            </a:fld>
            <a:endParaRPr lang="es-ES"/>
          </a:p>
        </p:txBody>
      </p:sp>
      <p:sp>
        <p:nvSpPr>
          <p:cNvPr id="5" name="4 Marcador de pie de página"/>
          <p:cNvSpPr>
            <a:spLocks noGrp="1"/>
          </p:cNvSpPr>
          <p:nvPr>
            <p:ph type="ftr" sz="quarter" idx="11"/>
          </p:nvPr>
        </p:nvSpPr>
        <p:spPr/>
        <p:txBody>
          <a:bodyPr/>
          <a:lstStyle/>
          <a:p>
            <a:pPr>
              <a:defRPr/>
            </a:pPr>
            <a:r>
              <a:rPr lang="es-ES"/>
              <a:t>Encuentro sobre Innovación Pedagógica FI-UNER 2013</a:t>
            </a:r>
          </a:p>
        </p:txBody>
      </p:sp>
      <p:pic>
        <p:nvPicPr>
          <p:cNvPr id="78854" name="6 Imagen" descr="Bain Lo que hacen los mejores....png"/>
          <p:cNvPicPr>
            <a:picLocks noChangeAspect="1"/>
          </p:cNvPicPr>
          <p:nvPr/>
        </p:nvPicPr>
        <p:blipFill>
          <a:blip r:embed="rId4"/>
          <a:srcRect/>
          <a:stretch>
            <a:fillRect/>
          </a:stretch>
        </p:blipFill>
        <p:spPr bwMode="auto">
          <a:xfrm>
            <a:off x="6267450" y="4365625"/>
            <a:ext cx="2876550" cy="203835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p:style>
          <a:lnRef idx="1">
            <a:schemeClr val="accent5"/>
          </a:lnRef>
          <a:fillRef idx="3">
            <a:schemeClr val="accent5"/>
          </a:fillRef>
          <a:effectRef idx="2">
            <a:schemeClr val="accent5"/>
          </a:effectRef>
          <a:fontRef idx="minor">
            <a:schemeClr val="lt1"/>
          </a:fontRef>
        </p:style>
        <p:txBody>
          <a:bodyPr rtlCol="0">
            <a:normAutofit/>
          </a:bodyPr>
          <a:lstStyle/>
          <a:p>
            <a:pPr eaLnBrk="1" fontAlgn="auto" hangingPunct="1">
              <a:spcAft>
                <a:spcPts val="0"/>
              </a:spcAft>
              <a:defRPr/>
            </a:pPr>
            <a:r>
              <a:rPr lang="es-ES" dirty="0" smtClean="0"/>
              <a:t>Integración de contenidos</a:t>
            </a:r>
            <a:endParaRPr lang="es-ES" dirty="0"/>
          </a:p>
        </p:txBody>
      </p:sp>
      <p:sp>
        <p:nvSpPr>
          <p:cNvPr id="5" name="4 Marcador de número de diapositiva"/>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C53588F-6489-4532-87AE-5523F2919466}" type="slidenum">
              <a:rPr lang="es-ES" sz="1200">
                <a:solidFill>
                  <a:schemeClr val="tx1">
                    <a:tint val="75000"/>
                  </a:schemeClr>
                </a:solidFill>
                <a:latin typeface="+mn-lt"/>
                <a:cs typeface="+mn-cs"/>
              </a:rPr>
              <a:pPr algn="r" fontAlgn="auto">
                <a:spcBef>
                  <a:spcPts val="0"/>
                </a:spcBef>
                <a:spcAft>
                  <a:spcPts val="0"/>
                </a:spcAft>
                <a:defRPr/>
              </a:pPr>
              <a:t>36</a:t>
            </a:fld>
            <a:endParaRPr lang="es-ES" sz="1200">
              <a:solidFill>
                <a:schemeClr val="tx1">
                  <a:tint val="75000"/>
                </a:schemeClr>
              </a:solidFill>
              <a:latin typeface="+mn-lt"/>
              <a:cs typeface="+mn-cs"/>
            </a:endParaRPr>
          </a:p>
        </p:txBody>
      </p:sp>
      <p:sp>
        <p:nvSpPr>
          <p:cNvPr id="6" name="5 Marcador de pie de página"/>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s-ES" sz="1200">
                <a:solidFill>
                  <a:schemeClr val="tx1">
                    <a:tint val="75000"/>
                  </a:schemeClr>
                </a:solidFill>
                <a:latin typeface="+mn-lt"/>
                <a:cs typeface="+mn-cs"/>
              </a:rPr>
              <a:t>Encuentro sobre Innovación Pedagógica FI-UNER 2013</a:t>
            </a:r>
          </a:p>
        </p:txBody>
      </p:sp>
      <p:sp>
        <p:nvSpPr>
          <p:cNvPr id="80900" name="6 Rectángulo"/>
          <p:cNvSpPr>
            <a:spLocks noChangeArrowheads="1"/>
          </p:cNvSpPr>
          <p:nvPr/>
        </p:nvSpPr>
        <p:spPr bwMode="auto">
          <a:xfrm>
            <a:off x="642938" y="1714500"/>
            <a:ext cx="7858125" cy="946150"/>
          </a:xfrm>
          <a:prstGeom prst="rect">
            <a:avLst/>
          </a:prstGeom>
          <a:noFill/>
          <a:ln w="9525">
            <a:noFill/>
            <a:miter lim="800000"/>
            <a:headEnd/>
            <a:tailEnd/>
          </a:ln>
        </p:spPr>
        <p:txBody>
          <a:bodyPr>
            <a:spAutoFit/>
          </a:bodyPr>
          <a:lstStyle/>
          <a:p>
            <a:pPr algn="ctr">
              <a:buFont typeface="Arial" charset="0"/>
              <a:buNone/>
            </a:pPr>
            <a:r>
              <a:rPr lang="es-ES" sz="2800">
                <a:latin typeface="Calibri" pitchFamily="34" charset="0"/>
              </a:rPr>
              <a:t>Las estrategias didácticas innovadoras pueden a su vez favorecer la articulación entre asignaturas</a:t>
            </a:r>
          </a:p>
        </p:txBody>
      </p:sp>
      <p:pic>
        <p:nvPicPr>
          <p:cNvPr id="80901" name="7 Imagen" descr="integracion_CLAIMA20110517_0069_23.jpg"/>
          <p:cNvPicPr>
            <a:picLocks noChangeAspect="1"/>
          </p:cNvPicPr>
          <p:nvPr/>
        </p:nvPicPr>
        <p:blipFill>
          <a:blip r:embed="rId2"/>
          <a:srcRect/>
          <a:stretch>
            <a:fillRect/>
          </a:stretch>
        </p:blipFill>
        <p:spPr bwMode="auto">
          <a:xfrm>
            <a:off x="2916238" y="2852738"/>
            <a:ext cx="3489325" cy="3357562"/>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1 Título"/>
          <p:cNvSpPr>
            <a:spLocks noGrp="1"/>
          </p:cNvSpPr>
          <p:nvPr>
            <p:ph type="title" idx="4294967295"/>
          </p:nvPr>
        </p:nvSpPr>
        <p:spPr/>
        <p:txBody>
          <a:bodyPr/>
          <a:lstStyle/>
          <a:p>
            <a:pPr eaLnBrk="1" hangingPunct="1"/>
            <a:r>
              <a:rPr lang="es-AR" smtClean="0"/>
              <a:t>La integración…</a:t>
            </a:r>
          </a:p>
        </p:txBody>
      </p:sp>
      <p:graphicFrame>
        <p:nvGraphicFramePr>
          <p:cNvPr id="6" name="5 Marcador de contenido"/>
          <p:cNvGraphicFramePr>
            <a:graphicFrameLocks noGrp="1"/>
          </p:cNvGraphicFramePr>
          <p:nvPr>
            <p:ph idx="4294967295"/>
          </p:nvPr>
        </p:nvGraphicFramePr>
        <p:xfrm>
          <a:off x="471489" y="1643062"/>
          <a:ext cx="8229599" cy="4525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Marcador de número de diapositiva"/>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BF9FB4-557F-4486-9841-29BFAECFEB89}" type="slidenum">
              <a:rPr lang="es-ES" sz="1200">
                <a:solidFill>
                  <a:schemeClr val="tx1">
                    <a:tint val="75000"/>
                  </a:schemeClr>
                </a:solidFill>
                <a:latin typeface="+mn-lt"/>
                <a:cs typeface="+mn-cs"/>
              </a:rPr>
              <a:pPr algn="r" fontAlgn="auto">
                <a:spcBef>
                  <a:spcPts val="0"/>
                </a:spcBef>
                <a:spcAft>
                  <a:spcPts val="0"/>
                </a:spcAft>
                <a:defRPr/>
              </a:pPr>
              <a:t>37</a:t>
            </a:fld>
            <a:endParaRPr lang="es-ES" sz="1200">
              <a:solidFill>
                <a:schemeClr val="tx1">
                  <a:tint val="75000"/>
                </a:schemeClr>
              </a:solidFill>
              <a:latin typeface="+mn-lt"/>
              <a:cs typeface="+mn-cs"/>
            </a:endParaRPr>
          </a:p>
        </p:txBody>
      </p:sp>
      <p:sp>
        <p:nvSpPr>
          <p:cNvPr id="5" name="4 Marcador de pie de página"/>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s-ES" sz="1200">
                <a:solidFill>
                  <a:schemeClr val="tx1">
                    <a:tint val="75000"/>
                  </a:schemeClr>
                </a:solidFill>
                <a:latin typeface="+mn-lt"/>
                <a:cs typeface="+mn-cs"/>
              </a:rPr>
              <a:t>Encuentro sobre Innovación Pedagógica FI-UNER 2013</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09178" name="Group 634"/>
          <p:cNvGraphicFramePr>
            <a:graphicFrameLocks noGrp="1"/>
          </p:cNvGraphicFramePr>
          <p:nvPr>
            <p:ph idx="1"/>
          </p:nvPr>
        </p:nvGraphicFramePr>
        <p:xfrm>
          <a:off x="539750" y="333375"/>
          <a:ext cx="8229600" cy="6218238"/>
        </p:xfrm>
        <a:graphic>
          <a:graphicData uri="http://schemas.openxmlformats.org/drawingml/2006/table">
            <a:tbl>
              <a:tblPr/>
              <a:tblGrid>
                <a:gridCol w="3371850"/>
                <a:gridCol w="911225"/>
                <a:gridCol w="3035300"/>
                <a:gridCol w="911225"/>
              </a:tblGrid>
              <a:tr h="206375">
                <a:tc grid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Primer Año</a:t>
                      </a:r>
                      <a:endParaRPr kumimoji="0" lang="es-E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AR"/>
                    </a:p>
                  </a:txBody>
                  <a:tcPr/>
                </a:tc>
                <a:tc grid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Segundo Año</a:t>
                      </a:r>
                      <a:endParaRPr kumimoji="0" lang="es-E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AR"/>
                    </a:p>
                  </a:txBody>
                  <a:tcPr/>
                </a:tc>
              </a:tr>
              <a:tr h="2047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Cálculo en Una Variable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C-126hs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Cálculo Vectorial</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C-98 hs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63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Física Mecánica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C-168 hs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Biología Molecular y Celular</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C-70 hs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7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Química General e Inorgánica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C-112 hs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Programación Avanzada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C-112 hs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63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Comprensión Lectora y Producción Escrita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A-042 hs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Sistemas de Representación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C-42 hs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63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Álgebra Lineal y Geometría Analítica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C-126 hs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Inglés 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A-84 hs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7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Química Orgánica y Biológica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C-112 hs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Ecuaciones Diferenciales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C-112 hs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63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Fundamentos de Programación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C-070 hs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Electricidad y Magnetismo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C-98 hs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7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Histología y Anatomía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C-70 hs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63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Probabilidad y Estadística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C-70 hs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788">
                <a:tc grid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Tercer Año</a:t>
                      </a:r>
                      <a:endParaRPr kumimoji="0" lang="es-E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AR"/>
                    </a:p>
                  </a:txBody>
                  <a:tcPr/>
                </a:tc>
                <a:tc grid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Cuarto Año</a:t>
                      </a:r>
                      <a:endParaRPr kumimoji="0" lang="es-ES"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AR"/>
                    </a:p>
                  </a:txBody>
                  <a:tcPr/>
                </a:tc>
              </a:tr>
              <a:tr h="2063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Termodinámica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C-70 hs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Fundamentos de Tecnología Cuántica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C-70 hs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7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Instrumental y Dispositivos Electrónicos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C-84 hs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Electrónica No Lineal</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C-84 hs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63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Fisiología y Biofísica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A-196 hs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Electrónica Digital</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C-70 hs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7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Funciones de Variable Compleja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C-112 hs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Mecánica de Fluidos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C-70 hs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63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Inglés 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A-56 hs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Mecánica del Sólido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C-70 hs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63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Electrónica Lineal</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C-98 hs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Señales y Sistemas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C-84 hs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7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Electrotecnia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C-70 hs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Electrónica Programable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C-70 hs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63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Fisiopatología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C-84 hs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5 Marcador de número de diapositiva"/>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7E93336-2970-423B-B8A6-93395A12B9A9}" type="slidenum">
              <a:rPr lang="es-ES" sz="1200">
                <a:solidFill>
                  <a:schemeClr val="tx1">
                    <a:tint val="75000"/>
                  </a:schemeClr>
                </a:solidFill>
                <a:latin typeface="+mn-lt"/>
                <a:cs typeface="+mn-cs"/>
              </a:rPr>
              <a:pPr algn="r" fontAlgn="auto">
                <a:spcBef>
                  <a:spcPts val="0"/>
                </a:spcBef>
                <a:spcAft>
                  <a:spcPts val="0"/>
                </a:spcAft>
                <a:defRPr/>
              </a:pPr>
              <a:t>38</a:t>
            </a:fld>
            <a:endParaRPr lang="es-ES" sz="1200">
              <a:solidFill>
                <a:schemeClr val="tx1">
                  <a:tint val="75000"/>
                </a:schemeClr>
              </a:solidFill>
              <a:latin typeface="+mn-lt"/>
              <a:cs typeface="+mn-cs"/>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51324F9-80C9-4466-A8E0-699832866066}" type="slidenum">
              <a:rPr lang="es-ES" sz="1200">
                <a:solidFill>
                  <a:schemeClr val="tx1">
                    <a:tint val="75000"/>
                  </a:schemeClr>
                </a:solidFill>
                <a:latin typeface="+mn-lt"/>
                <a:cs typeface="+mn-cs"/>
              </a:rPr>
              <a:pPr algn="r" fontAlgn="auto">
                <a:spcBef>
                  <a:spcPts val="0"/>
                </a:spcBef>
                <a:spcAft>
                  <a:spcPts val="0"/>
                </a:spcAft>
                <a:defRPr/>
              </a:pPr>
              <a:t>39</a:t>
            </a:fld>
            <a:endParaRPr lang="es-ES" sz="1200">
              <a:solidFill>
                <a:schemeClr val="tx1">
                  <a:tint val="75000"/>
                </a:schemeClr>
              </a:solidFill>
              <a:latin typeface="+mn-lt"/>
              <a:cs typeface="+mn-cs"/>
            </a:endParaRPr>
          </a:p>
        </p:txBody>
      </p:sp>
      <p:graphicFrame>
        <p:nvGraphicFramePr>
          <p:cNvPr id="85236" name="Group 244"/>
          <p:cNvGraphicFramePr>
            <a:graphicFrameLocks noGrp="1"/>
          </p:cNvGraphicFramePr>
          <p:nvPr/>
        </p:nvGraphicFramePr>
        <p:xfrm>
          <a:off x="827088" y="1268413"/>
          <a:ext cx="7127875" cy="1460500"/>
        </p:xfrm>
        <a:graphic>
          <a:graphicData uri="http://schemas.openxmlformats.org/drawingml/2006/table">
            <a:tbl>
              <a:tblPr/>
              <a:tblGrid>
                <a:gridCol w="863600"/>
                <a:gridCol w="1295400"/>
                <a:gridCol w="1730375"/>
                <a:gridCol w="1008062"/>
                <a:gridCol w="1079500"/>
                <a:gridCol w="1150938"/>
              </a:tblGrid>
              <a:tr h="431800">
                <a:tc gridSpan="6">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s-AR" sz="2400" b="0" i="0" u="none" strike="noStrike" cap="none" normalizeH="0" baseline="0" smtClean="0">
                          <a:ln>
                            <a:noFill/>
                          </a:ln>
                          <a:solidFill>
                            <a:schemeClr val="tx1"/>
                          </a:solidFill>
                          <a:effectLst/>
                          <a:latin typeface="Calibri" pitchFamily="34" charset="0"/>
                        </a:rPr>
                        <a:t>Primer año</a:t>
                      </a:r>
                      <a:endParaRPr kumimoji="0" lang="es-ES" sz="24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r>
              <a:tr h="6318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s-AR" sz="2000" b="0" i="0" u="none" strike="noStrike" cap="none" normalizeH="0" baseline="0" smtClean="0">
                          <a:ln>
                            <a:noFill/>
                          </a:ln>
                          <a:solidFill>
                            <a:schemeClr val="tx1"/>
                          </a:solidFill>
                          <a:effectLst/>
                          <a:latin typeface="Calibri" pitchFamily="34" charset="0"/>
                        </a:rPr>
                        <a:t>Física</a:t>
                      </a:r>
                      <a:endParaRPr kumimoji="0" lang="es-ES" sz="20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s-AR" sz="2000" b="0" i="0" u="none" strike="noStrike" cap="none" normalizeH="0" baseline="0" smtClean="0">
                          <a:ln>
                            <a:noFill/>
                          </a:ln>
                          <a:solidFill>
                            <a:schemeClr val="tx1"/>
                          </a:solidFill>
                          <a:effectLst/>
                          <a:latin typeface="Calibri" pitchFamily="34" charset="0"/>
                        </a:rPr>
                        <a:t>Cálculo en una Variable</a:t>
                      </a:r>
                      <a:endParaRPr kumimoji="0" lang="es-ES"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s-AR" sz="2000" b="0" i="0" u="none" strike="noStrike" cap="none" normalizeH="0" baseline="0" smtClean="0">
                          <a:ln>
                            <a:noFill/>
                          </a:ln>
                          <a:solidFill>
                            <a:schemeClr val="tx1"/>
                          </a:solidFill>
                          <a:effectLst/>
                          <a:latin typeface="Calibri" pitchFamily="34" charset="0"/>
                        </a:rPr>
                        <a:t>Fundamentos de Programación</a:t>
                      </a:r>
                      <a:endParaRPr kumimoji="0" lang="es-ES"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s-AR" sz="2000" b="0" i="0" u="none" strike="noStrike" cap="none" normalizeH="0" baseline="0" smtClean="0">
                          <a:ln>
                            <a:noFill/>
                          </a:ln>
                          <a:solidFill>
                            <a:schemeClr val="tx1"/>
                          </a:solidFill>
                          <a:effectLst/>
                          <a:latin typeface="Calibri" pitchFamily="34" charset="0"/>
                        </a:rPr>
                        <a:t>CLyPE</a:t>
                      </a:r>
                      <a:endParaRPr kumimoji="0" lang="es-ES"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s-AR" sz="2000" b="0" i="0" u="none" strike="noStrike" cap="none" normalizeH="0" baseline="0" smtClean="0">
                          <a:ln>
                            <a:noFill/>
                          </a:ln>
                          <a:solidFill>
                            <a:schemeClr val="tx1"/>
                          </a:solidFill>
                          <a:effectLst/>
                          <a:latin typeface="Calibri" pitchFamily="34" charset="0"/>
                        </a:rPr>
                        <a:t>Química General</a:t>
                      </a:r>
                      <a:endParaRPr kumimoji="0" lang="es-ES"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s-AR" sz="2000" b="0" i="0" u="none" strike="noStrike" cap="none" normalizeH="0" baseline="0" smtClean="0">
                          <a:ln>
                            <a:noFill/>
                          </a:ln>
                          <a:solidFill>
                            <a:schemeClr val="tx1"/>
                          </a:solidFill>
                          <a:effectLst/>
                          <a:latin typeface="Calibri" pitchFamily="34" charset="0"/>
                        </a:rPr>
                        <a:t>Química Orgánica</a:t>
                      </a:r>
                      <a:endParaRPr kumimoji="0" lang="es-ES"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5250" name="Group 258"/>
          <p:cNvGraphicFramePr>
            <a:graphicFrameLocks noGrp="1"/>
          </p:cNvGraphicFramePr>
          <p:nvPr/>
        </p:nvGraphicFramePr>
        <p:xfrm>
          <a:off x="827088" y="3716338"/>
          <a:ext cx="7632700" cy="2070100"/>
        </p:xfrm>
        <a:graphic>
          <a:graphicData uri="http://schemas.openxmlformats.org/drawingml/2006/table">
            <a:tbl>
              <a:tblPr/>
              <a:tblGrid>
                <a:gridCol w="1295400"/>
                <a:gridCol w="1152525"/>
                <a:gridCol w="1223962"/>
                <a:gridCol w="1368425"/>
                <a:gridCol w="1081088"/>
                <a:gridCol w="1511300"/>
              </a:tblGrid>
              <a:tr h="431800">
                <a:tc gridSpan="6">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AR" sz="2400" b="0" i="0" u="none" strike="noStrike" cap="none" normalizeH="0" baseline="0" smtClean="0">
                          <a:ln>
                            <a:noFill/>
                          </a:ln>
                          <a:solidFill>
                            <a:schemeClr val="tx1"/>
                          </a:solidFill>
                          <a:effectLst/>
                          <a:latin typeface="Calibri" pitchFamily="34" charset="0"/>
                          <a:cs typeface="Arial" charset="0"/>
                        </a:rPr>
                        <a:t>Segundo año</a:t>
                      </a:r>
                      <a:endParaRPr kumimoji="0" lang="es-ES" sz="2400" b="0" i="0" u="none" strike="noStrike" cap="none" normalizeH="0" baseline="0" smtClean="0">
                        <a:ln>
                          <a:noFill/>
                        </a:ln>
                        <a:solidFill>
                          <a:schemeClr val="tx1"/>
                        </a:solidFill>
                        <a:effectLst/>
                        <a:latin typeface="Calibri" pitchFamily="34" charset="0"/>
                        <a:cs typeface="Arial"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r>
              <a:tr h="14414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alibri" pitchFamily="34" charset="0"/>
                          <a:cs typeface="Arial" charset="0"/>
                        </a:rPr>
                        <a:t>Biología Molecular y Celular</a:t>
                      </a:r>
                    </a:p>
                    <a:p>
                      <a:pPr marL="0" marR="0" lvl="0" indent="0" algn="l" defTabSz="914400" rtl="0" eaLnBrk="1" fontAlgn="b" latinLnBrk="0" hangingPunct="1">
                        <a:lnSpc>
                          <a:spcPct val="100000"/>
                        </a:lnSpc>
                        <a:spcBef>
                          <a:spcPct val="0"/>
                        </a:spcBef>
                        <a:spcAft>
                          <a:spcPct val="0"/>
                        </a:spcAft>
                        <a:buClrTx/>
                        <a:buSzTx/>
                        <a:buFontTx/>
                        <a:buNone/>
                        <a:tabLst/>
                      </a:pPr>
                      <a:endParaRPr kumimoji="0" lang="es-AR" sz="2000" b="0" i="0" u="none" strike="noStrike" cap="none" normalizeH="0" baseline="0" smtClean="0">
                        <a:ln>
                          <a:noFill/>
                        </a:ln>
                        <a:solidFill>
                          <a:schemeClr val="tx1"/>
                        </a:solidFill>
                        <a:effectLst/>
                        <a:latin typeface="Calibri" pitchFamily="34" charset="0"/>
                        <a:cs typeface="Arial" charset="0"/>
                      </a:endParaRPr>
                    </a:p>
                    <a:p>
                      <a:pPr marL="0" marR="0" lvl="0" indent="0" algn="l" defTabSz="914400" rtl="0" eaLnBrk="1" fontAlgn="b" latinLnBrk="0" hangingPunct="1">
                        <a:lnSpc>
                          <a:spcPct val="100000"/>
                        </a:lnSpc>
                        <a:spcBef>
                          <a:spcPct val="0"/>
                        </a:spcBef>
                        <a:spcAft>
                          <a:spcPct val="0"/>
                        </a:spcAft>
                        <a:buClrTx/>
                        <a:buSzTx/>
                        <a:buFontTx/>
                        <a:buNone/>
                        <a:tabLst/>
                      </a:pPr>
                      <a:endParaRPr kumimoji="0" lang="es-ES" sz="2000" b="0" i="0" u="none" strike="noStrike" cap="none" normalizeH="0" baseline="0" smtClean="0">
                        <a:ln>
                          <a:noFill/>
                        </a:ln>
                        <a:solidFill>
                          <a:schemeClr val="tx1"/>
                        </a:solidFill>
                        <a:effectLst/>
                        <a:latin typeface="Calibri" pitchFamily="34" charset="0"/>
                        <a:cs typeface="Arial" charset="0"/>
                      </a:endParaRP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alibri" pitchFamily="34" charset="0"/>
                          <a:cs typeface="Arial" charset="0"/>
                        </a:rPr>
                        <a:t>Cálculo Vectorial</a:t>
                      </a:r>
                      <a:endParaRPr kumimoji="0" lang="es-ES"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alibri" pitchFamily="34" charset="0"/>
                          <a:cs typeface="Arial" charset="0"/>
                        </a:rPr>
                        <a:t>Programación Avanzada</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ES"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alibri" pitchFamily="34" charset="0"/>
                          <a:cs typeface="Arial" charset="0"/>
                        </a:rPr>
                        <a:t>Sistemas de Representación</a:t>
                      </a:r>
                      <a:endParaRPr kumimoji="0" lang="es-ES"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alibri" pitchFamily="34" charset="0"/>
                          <a:cs typeface="Arial" charset="0"/>
                        </a:rPr>
                        <a:t>Inglés 1</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ES"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alibri" pitchFamily="34" charset="0"/>
                          <a:cs typeface="Arial" charset="0"/>
                        </a:rPr>
                        <a:t>Electricidad y Magnetismo</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ES"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5222" name="AutoShape 230"/>
          <p:cNvSpPr>
            <a:spLocks noChangeArrowheads="1"/>
          </p:cNvSpPr>
          <p:nvPr/>
        </p:nvSpPr>
        <p:spPr bwMode="auto">
          <a:xfrm rot="5400000">
            <a:off x="4175125" y="3465513"/>
            <a:ext cx="2879725" cy="358775"/>
          </a:xfrm>
          <a:prstGeom prst="leftRightArrow">
            <a:avLst>
              <a:gd name="adj1" fmla="val 34519"/>
              <a:gd name="adj2" fmla="val 115010"/>
            </a:avLst>
          </a:prstGeom>
          <a:solidFill>
            <a:schemeClr val="accent1"/>
          </a:solidFill>
          <a:ln w="9525">
            <a:solidFill>
              <a:schemeClr val="tx1"/>
            </a:solidFill>
            <a:miter lim="800000"/>
            <a:headEnd/>
            <a:tailEnd/>
          </a:ln>
          <a:effectLst/>
        </p:spPr>
        <p:txBody>
          <a:bodyPr wrap="none" anchor="ctr"/>
          <a:lstStyle/>
          <a:p>
            <a:endParaRPr lang="es-AR"/>
          </a:p>
        </p:txBody>
      </p:sp>
      <p:sp>
        <p:nvSpPr>
          <p:cNvPr id="85223" name="AutoShape 231"/>
          <p:cNvSpPr>
            <a:spLocks noChangeArrowheads="1"/>
          </p:cNvSpPr>
          <p:nvPr/>
        </p:nvSpPr>
        <p:spPr bwMode="auto">
          <a:xfrm rot="10800000">
            <a:off x="1187450" y="5373688"/>
            <a:ext cx="1873250" cy="252412"/>
          </a:xfrm>
          <a:prstGeom prst="leftRightArrow">
            <a:avLst>
              <a:gd name="adj1" fmla="val 34593"/>
              <a:gd name="adj2" fmla="val 149046"/>
            </a:avLst>
          </a:prstGeom>
          <a:solidFill>
            <a:schemeClr val="accent1"/>
          </a:solidFill>
          <a:ln w="9525">
            <a:solidFill>
              <a:schemeClr val="tx1"/>
            </a:solidFill>
            <a:miter lim="800000"/>
            <a:headEnd/>
            <a:tailEnd/>
          </a:ln>
          <a:effectLst/>
        </p:spPr>
        <p:txBody>
          <a:bodyPr wrap="none" anchor="ctr"/>
          <a:lstStyle/>
          <a:p>
            <a:endParaRPr lang="es-AR"/>
          </a:p>
        </p:txBody>
      </p:sp>
      <p:sp>
        <p:nvSpPr>
          <p:cNvPr id="5" name="4 Marcador de pie de página"/>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s-ES" sz="1200">
                <a:solidFill>
                  <a:schemeClr val="tx1">
                    <a:tint val="75000"/>
                  </a:schemeClr>
                </a:solidFill>
                <a:latin typeface="+mn-lt"/>
                <a:cs typeface="+mn-cs"/>
              </a:rPr>
              <a:t>Encuentro sobre Innovación Pedagógica FI-UNER 2013</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eaLnBrk="1" fontAlgn="auto" hangingPunct="1">
              <a:spcAft>
                <a:spcPts val="0"/>
              </a:spcAft>
              <a:defRPr/>
            </a:pPr>
            <a:r>
              <a:rPr lang="es-AR" dirty="0" smtClean="0"/>
              <a:t>Modelo tradicional del profesor universitario </a:t>
            </a:r>
            <a:br>
              <a:rPr lang="es-AR" dirty="0" smtClean="0"/>
            </a:br>
            <a:r>
              <a:rPr lang="es-AR" sz="1800" dirty="0" smtClean="0"/>
              <a:t>(</a:t>
            </a:r>
            <a:r>
              <a:rPr lang="es-AR" sz="1800" dirty="0" err="1" smtClean="0"/>
              <a:t>Finkel</a:t>
            </a:r>
            <a:r>
              <a:rPr lang="es-AR" sz="1800" dirty="0" smtClean="0"/>
              <a:t>, 2008)</a:t>
            </a:r>
            <a:endParaRPr lang="es-ES" dirty="0"/>
          </a:p>
        </p:txBody>
      </p:sp>
      <p:sp>
        <p:nvSpPr>
          <p:cNvPr id="6" name="5 Marcador de número de diapositiva"/>
          <p:cNvSpPr>
            <a:spLocks noGrp="1"/>
          </p:cNvSpPr>
          <p:nvPr>
            <p:ph type="sldNum" sz="quarter" idx="12"/>
          </p:nvPr>
        </p:nvSpPr>
        <p:spPr/>
        <p:txBody>
          <a:bodyPr/>
          <a:lstStyle/>
          <a:p>
            <a:pPr>
              <a:defRPr/>
            </a:pPr>
            <a:fld id="{FB86FC9C-383B-43DE-BACF-D0B6EE52DD19}" type="slidenum">
              <a:rPr lang="es-ES"/>
              <a:pPr>
                <a:defRPr/>
              </a:pPr>
              <a:t>4</a:t>
            </a:fld>
            <a:endParaRPr lang="es-ES"/>
          </a:p>
        </p:txBody>
      </p:sp>
      <p:sp>
        <p:nvSpPr>
          <p:cNvPr id="7" name="6 Marcador de pie de página"/>
          <p:cNvSpPr>
            <a:spLocks noGrp="1"/>
          </p:cNvSpPr>
          <p:nvPr>
            <p:ph type="ftr" sz="quarter" idx="11"/>
          </p:nvPr>
        </p:nvSpPr>
        <p:spPr/>
        <p:txBody>
          <a:bodyPr/>
          <a:lstStyle/>
          <a:p>
            <a:pPr>
              <a:defRPr/>
            </a:pPr>
            <a:r>
              <a:rPr lang="es-ES"/>
              <a:t>Encuentro sobre Innovación Pedagógica FI-UNER 2013</a:t>
            </a:r>
          </a:p>
        </p:txBody>
      </p:sp>
      <p:sp>
        <p:nvSpPr>
          <p:cNvPr id="23557" name="AutoShape 10"/>
          <p:cNvSpPr>
            <a:spLocks noChangeArrowheads="1"/>
          </p:cNvSpPr>
          <p:nvPr/>
        </p:nvSpPr>
        <p:spPr bwMode="auto">
          <a:xfrm>
            <a:off x="250825" y="2492375"/>
            <a:ext cx="6408738" cy="1584325"/>
          </a:xfrm>
          <a:prstGeom prst="ellipseRibbon">
            <a:avLst>
              <a:gd name="adj1" fmla="val 25000"/>
              <a:gd name="adj2" fmla="val 50000"/>
              <a:gd name="adj3" fmla="val 12500"/>
            </a:avLst>
          </a:prstGeom>
          <a:solidFill>
            <a:schemeClr val="accent1"/>
          </a:solidFill>
          <a:ln w="9525">
            <a:solidFill>
              <a:schemeClr val="tx1"/>
            </a:solidFill>
            <a:round/>
            <a:headEnd/>
            <a:tailEnd/>
          </a:ln>
        </p:spPr>
        <p:txBody>
          <a:bodyPr wrap="none" anchor="ctr"/>
          <a:lstStyle/>
          <a:p>
            <a:pPr algn="ctr"/>
            <a:r>
              <a:rPr lang="es-AR" sz="2800">
                <a:latin typeface="Lucida Calligraphy" pitchFamily="66" charset="0"/>
              </a:rPr>
              <a:t>Narración</a:t>
            </a:r>
            <a:endParaRPr lang="es-ES" sz="2800">
              <a:latin typeface="Lucida Calligraphy" pitchFamily="66" charset="0"/>
            </a:endParaRPr>
          </a:p>
        </p:txBody>
      </p:sp>
      <p:pic>
        <p:nvPicPr>
          <p:cNvPr id="23558" name="8 Imagen" descr="dar clases con la boca cerrada.jpg"/>
          <p:cNvPicPr>
            <a:picLocks noChangeAspect="1"/>
          </p:cNvPicPr>
          <p:nvPr/>
        </p:nvPicPr>
        <p:blipFill>
          <a:blip r:embed="rId3"/>
          <a:srcRect/>
          <a:stretch>
            <a:fillRect/>
          </a:stretch>
        </p:blipFill>
        <p:spPr bwMode="auto">
          <a:xfrm>
            <a:off x="5364163" y="1412875"/>
            <a:ext cx="3065462" cy="467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3 Marcador de contenido" descr="xamen el coyote.jpg"/>
          <p:cNvPicPr>
            <a:picLocks noGrp="1" noChangeAspect="1"/>
          </p:cNvPicPr>
          <p:nvPr>
            <p:ph idx="1"/>
          </p:nvPr>
        </p:nvPicPr>
        <p:blipFill>
          <a:blip r:embed="rId2"/>
          <a:srcRect/>
          <a:stretch>
            <a:fillRect/>
          </a:stretch>
        </p:blipFill>
        <p:spPr>
          <a:xfrm>
            <a:off x="1000125" y="3000375"/>
            <a:ext cx="3286125" cy="3286125"/>
          </a:xfrm>
        </p:spPr>
      </p:pic>
      <p:pic>
        <p:nvPicPr>
          <p:cNvPr id="86018" name="5 Imagen" descr="mafalda-miedo-examen1.jpg"/>
          <p:cNvPicPr>
            <a:picLocks noChangeAspect="1"/>
          </p:cNvPicPr>
          <p:nvPr/>
        </p:nvPicPr>
        <p:blipFill>
          <a:blip r:embed="rId3"/>
          <a:srcRect/>
          <a:stretch>
            <a:fillRect/>
          </a:stretch>
        </p:blipFill>
        <p:spPr bwMode="auto">
          <a:xfrm>
            <a:off x="4857750" y="3000375"/>
            <a:ext cx="3500438" cy="3270250"/>
          </a:xfrm>
          <a:prstGeom prst="rect">
            <a:avLst/>
          </a:prstGeom>
          <a:noFill/>
          <a:ln w="9525">
            <a:noFill/>
            <a:miter lim="800000"/>
            <a:headEnd/>
            <a:tailEnd/>
          </a:ln>
        </p:spPr>
      </p:pic>
      <p:sp>
        <p:nvSpPr>
          <p:cNvPr id="2" name="1 Título"/>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rtlCol="0">
            <a:normAutofit/>
          </a:bodyPr>
          <a:lstStyle/>
          <a:p>
            <a:pPr eaLnBrk="1" fontAlgn="auto" hangingPunct="1">
              <a:spcAft>
                <a:spcPts val="0"/>
              </a:spcAft>
              <a:defRPr/>
            </a:pPr>
            <a:r>
              <a:rPr lang="es-ES" i="1" dirty="0" smtClean="0"/>
              <a:t>Evaluación formativa</a:t>
            </a:r>
            <a:endParaRPr lang="es-ES" dirty="0"/>
          </a:p>
        </p:txBody>
      </p:sp>
      <p:sp>
        <p:nvSpPr>
          <p:cNvPr id="5" name="4 Marcador de número de diapositiva"/>
          <p:cNvSpPr>
            <a:spLocks noGrp="1"/>
          </p:cNvSpPr>
          <p:nvPr>
            <p:ph type="sldNum" sz="quarter" idx="12"/>
          </p:nvPr>
        </p:nvSpPr>
        <p:spPr/>
        <p:txBody>
          <a:bodyPr/>
          <a:lstStyle/>
          <a:p>
            <a:pPr>
              <a:defRPr/>
            </a:pPr>
            <a:fld id="{73ABB5C6-CAA3-4242-9B70-0E3AD58F33CE}" type="slidenum">
              <a:rPr lang="es-ES"/>
              <a:pPr>
                <a:defRPr/>
              </a:pPr>
              <a:t>40</a:t>
            </a:fld>
            <a:endParaRPr lang="es-ES"/>
          </a:p>
        </p:txBody>
      </p:sp>
      <p:sp>
        <p:nvSpPr>
          <p:cNvPr id="7" name="6 Marcador de pie de página"/>
          <p:cNvSpPr>
            <a:spLocks noGrp="1"/>
          </p:cNvSpPr>
          <p:nvPr>
            <p:ph type="ftr" sz="quarter" idx="11"/>
          </p:nvPr>
        </p:nvSpPr>
        <p:spPr/>
        <p:txBody>
          <a:bodyPr/>
          <a:lstStyle/>
          <a:p>
            <a:pPr>
              <a:defRPr/>
            </a:pPr>
            <a:r>
              <a:rPr lang="es-ES"/>
              <a:t>Encuentro sobre Innovación Pedagógica FI-UNER 2013</a:t>
            </a:r>
          </a:p>
        </p:txBody>
      </p:sp>
      <p:sp>
        <p:nvSpPr>
          <p:cNvPr id="8" name="7 Rectángulo"/>
          <p:cNvSpPr/>
          <p:nvPr/>
        </p:nvSpPr>
        <p:spPr>
          <a:xfrm>
            <a:off x="857250" y="1643063"/>
            <a:ext cx="7786688" cy="1446212"/>
          </a:xfrm>
          <a:prstGeom prst="rect">
            <a:avLst/>
          </a:prstGeom>
        </p:spPr>
        <p:txBody>
          <a:bodyPr>
            <a:spAutoFit/>
          </a:bodyPr>
          <a:lstStyle/>
          <a:p>
            <a:pPr algn="ctr">
              <a:defRPr/>
            </a:pPr>
            <a:r>
              <a:rPr lang="es-ES" sz="2400" dirty="0">
                <a:latin typeface="+mj-lt"/>
              </a:rPr>
              <a:t>Reconocemos que, si bien se modifica la estrategia con la que se desarrollan temas, conceptos o problemas, se vuelve a una practica tradicional a la hora de evaluar </a:t>
            </a:r>
          </a:p>
          <a:p>
            <a:pPr algn="ctr">
              <a:defRPr/>
            </a:pPr>
            <a:r>
              <a:rPr lang="es-ES" sz="1600" dirty="0">
                <a:latin typeface="+mj-lt"/>
              </a:rPr>
              <a:t>(</a:t>
            </a:r>
            <a:r>
              <a:rPr lang="es-ES" sz="1600" dirty="0" err="1">
                <a:latin typeface="+mj-lt"/>
              </a:rPr>
              <a:t>Litwin</a:t>
            </a:r>
            <a:r>
              <a:rPr lang="es-ES" sz="1600" dirty="0">
                <a:latin typeface="+mj-lt"/>
              </a:rPr>
              <a:t> , 2008)</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2 Título"/>
          <p:cNvSpPr>
            <a:spLocks noGrp="1"/>
          </p:cNvSpPr>
          <p:nvPr>
            <p:ph type="title"/>
          </p:nvPr>
        </p:nvSpPr>
        <p:spPr>
          <a:xfrm>
            <a:off x="500063" y="428625"/>
            <a:ext cx="8229600" cy="1143000"/>
          </a:xfrm>
        </p:spPr>
        <p:txBody>
          <a:bodyPr/>
          <a:lstStyle/>
          <a:p>
            <a:pPr algn="l" eaLnBrk="1" hangingPunct="1"/>
            <a:r>
              <a:rPr lang="es-ES" smtClean="0"/>
              <a:t>     Evaluación            Examen</a:t>
            </a:r>
          </a:p>
        </p:txBody>
      </p:sp>
      <p:graphicFrame>
        <p:nvGraphicFramePr>
          <p:cNvPr id="7" name="6 Marcador de contenido"/>
          <p:cNvGraphicFramePr>
            <a:graphicFrameLocks noGrp="1"/>
          </p:cNvGraphicFramePr>
          <p:nvPr>
            <p:ph sz="half" idx="1"/>
          </p:nvPr>
        </p:nvGraphicFramePr>
        <p:xfrm>
          <a:off x="457200" y="1600200"/>
          <a:ext cx="4038600" cy="4614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7 Marcador de contenido"/>
          <p:cNvGraphicFramePr>
            <a:graphicFrameLocks noGrp="1"/>
          </p:cNvGraphicFramePr>
          <p:nvPr>
            <p:ph sz="half" idx="2"/>
          </p:nvPr>
        </p:nvGraphicFramePr>
        <p:xfrm>
          <a:off x="4648200" y="1571612"/>
          <a:ext cx="4038600" cy="45545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3 Distinto de"/>
          <p:cNvSpPr/>
          <p:nvPr/>
        </p:nvSpPr>
        <p:spPr>
          <a:xfrm>
            <a:off x="3786188" y="571500"/>
            <a:ext cx="1343025" cy="914400"/>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chemeClr val="tx1"/>
              </a:solidFill>
            </a:endParaRPr>
          </a:p>
        </p:txBody>
      </p:sp>
      <p:pic>
        <p:nvPicPr>
          <p:cNvPr id="87045" name="3 Imagen" descr="lista de chequeo.jpeg"/>
          <p:cNvPicPr>
            <a:picLocks noChangeAspect="1"/>
          </p:cNvPicPr>
          <p:nvPr/>
        </p:nvPicPr>
        <p:blipFill>
          <a:blip r:embed="rId11"/>
          <a:srcRect/>
          <a:stretch>
            <a:fillRect/>
          </a:stretch>
        </p:blipFill>
        <p:spPr bwMode="auto">
          <a:xfrm>
            <a:off x="7286625" y="214313"/>
            <a:ext cx="1600200" cy="1643062"/>
          </a:xfrm>
          <a:prstGeom prst="rect">
            <a:avLst/>
          </a:prstGeom>
          <a:noFill/>
          <a:ln w="9525">
            <a:noFill/>
            <a:miter lim="800000"/>
            <a:headEnd/>
            <a:tailEnd/>
          </a:ln>
        </p:spPr>
      </p:pic>
      <p:sp>
        <p:nvSpPr>
          <p:cNvPr id="6" name="5 Marcador de número de diapositiva"/>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4DB8FB5-FFF9-4E61-9D3A-BA0AE235772A}" type="slidenum">
              <a:rPr lang="es-ES" sz="1200">
                <a:solidFill>
                  <a:schemeClr val="tx1">
                    <a:tint val="75000"/>
                  </a:schemeClr>
                </a:solidFill>
                <a:latin typeface="+mn-lt"/>
                <a:cs typeface="+mn-cs"/>
              </a:rPr>
              <a:pPr algn="r" fontAlgn="auto">
                <a:spcBef>
                  <a:spcPts val="0"/>
                </a:spcBef>
                <a:spcAft>
                  <a:spcPts val="0"/>
                </a:spcAft>
                <a:defRPr/>
              </a:pPr>
              <a:t>41</a:t>
            </a:fld>
            <a:endParaRPr lang="es-ES" sz="1200">
              <a:solidFill>
                <a:schemeClr val="tx1">
                  <a:tint val="75000"/>
                </a:schemeClr>
              </a:solidFill>
              <a:latin typeface="+mn-lt"/>
              <a:cs typeface="+mn-cs"/>
            </a:endParaRPr>
          </a:p>
        </p:txBody>
      </p:sp>
      <p:sp>
        <p:nvSpPr>
          <p:cNvPr id="5" name="4 Marcador de pie de página"/>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s-ES" sz="1200">
                <a:solidFill>
                  <a:schemeClr val="tx1">
                    <a:tint val="75000"/>
                  </a:schemeClr>
                </a:solidFill>
                <a:latin typeface="+mn-lt"/>
                <a:cs typeface="+mn-cs"/>
              </a:rPr>
              <a:t>Encuentro sobre Innovación Pedagógica FI-UNER 2013</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7 Marcador de contenido"/>
          <p:cNvSpPr>
            <a:spLocks noGrp="1"/>
          </p:cNvSpPr>
          <p:nvPr>
            <p:ph idx="1"/>
          </p:nvPr>
        </p:nvSpPr>
        <p:spPr>
          <a:xfrm>
            <a:off x="3786188" y="642938"/>
            <a:ext cx="5000625" cy="5286375"/>
          </a:xfrm>
        </p:spPr>
        <p:txBody>
          <a:bodyPr/>
          <a:lstStyle/>
          <a:p>
            <a:pPr marL="0" indent="0" algn="ctr" eaLnBrk="1" hangingPunct="1">
              <a:lnSpc>
                <a:spcPct val="120000"/>
              </a:lnSpc>
              <a:buFont typeface="Arial" charset="0"/>
              <a:buNone/>
            </a:pPr>
            <a:r>
              <a:rPr lang="es-MX" sz="2200" smtClean="0"/>
              <a:t>Evaluación formativa </a:t>
            </a:r>
          </a:p>
          <a:p>
            <a:pPr marL="0" indent="0" algn="ctr" eaLnBrk="1" hangingPunct="1">
              <a:lnSpc>
                <a:spcPct val="120000"/>
              </a:lnSpc>
              <a:buFont typeface="Arial" charset="0"/>
              <a:buNone/>
            </a:pPr>
            <a:r>
              <a:rPr lang="es-MX" sz="2200" smtClean="0"/>
              <a:t>son todas aquellas actividades emprendidas por docentes y estudiantes con el propósito de proveer información para ser usada como </a:t>
            </a:r>
            <a:r>
              <a:rPr lang="es-MX" sz="2200" b="1" smtClean="0"/>
              <a:t>feedback útil para modificar y mejorar las actividades de enseñanza y aprendizaje en las que están implicados</a:t>
            </a:r>
            <a:r>
              <a:rPr lang="es-MX" sz="2200" smtClean="0"/>
              <a:t>   </a:t>
            </a:r>
          </a:p>
          <a:p>
            <a:pPr marL="0" indent="0" algn="ctr" eaLnBrk="1" hangingPunct="1">
              <a:buFont typeface="Arial" charset="0"/>
              <a:buNone/>
            </a:pPr>
            <a:r>
              <a:rPr lang="es-MX" sz="1600" smtClean="0"/>
              <a:t>(Paul Black and Dylan Wiliam, 1998)</a:t>
            </a:r>
          </a:p>
          <a:p>
            <a:pPr marL="0" indent="0" algn="ctr" eaLnBrk="1" hangingPunct="1">
              <a:buFont typeface="Arial" charset="0"/>
              <a:buNone/>
            </a:pPr>
            <a:endParaRPr lang="es-AR" sz="1600" smtClean="0"/>
          </a:p>
          <a:p>
            <a:pPr marL="0" indent="0" algn="ctr" eaLnBrk="1" hangingPunct="1">
              <a:buFont typeface="Arial" charset="0"/>
              <a:buNone/>
            </a:pPr>
            <a:r>
              <a:rPr lang="es-AR" sz="2400" b="1" smtClean="0">
                <a:solidFill>
                  <a:schemeClr val="tx2"/>
                </a:solidFill>
              </a:rPr>
              <a:t>La evaluación es parte de la enseñanza</a:t>
            </a:r>
            <a:endParaRPr lang="es-ES" sz="2400" smtClean="0"/>
          </a:p>
        </p:txBody>
      </p:sp>
      <p:sp>
        <p:nvSpPr>
          <p:cNvPr id="5" name="4 Marcador de pie de página"/>
          <p:cNvSpPr>
            <a:spLocks noGrp="1"/>
          </p:cNvSpPr>
          <p:nvPr>
            <p:ph type="ftr" sz="quarter" idx="11"/>
          </p:nvPr>
        </p:nvSpPr>
        <p:spPr/>
        <p:txBody>
          <a:bodyPr/>
          <a:lstStyle/>
          <a:p>
            <a:pPr>
              <a:defRPr/>
            </a:pPr>
            <a:r>
              <a:rPr lang="es-ES" smtClean="0"/>
              <a:t>Encuentro sobre Innovación Pedagógica FI-UNER 2013</a:t>
            </a:r>
            <a:endParaRPr lang="es-ES"/>
          </a:p>
        </p:txBody>
      </p:sp>
      <p:sp>
        <p:nvSpPr>
          <p:cNvPr id="6" name="5 Marcador de número de diapositiva"/>
          <p:cNvSpPr>
            <a:spLocks noGrp="1"/>
          </p:cNvSpPr>
          <p:nvPr>
            <p:ph type="sldNum" sz="quarter" idx="12"/>
          </p:nvPr>
        </p:nvSpPr>
        <p:spPr/>
        <p:txBody>
          <a:bodyPr/>
          <a:lstStyle/>
          <a:p>
            <a:pPr>
              <a:defRPr/>
            </a:pPr>
            <a:fld id="{9E1721E4-687D-4AE9-A603-934759D6E231}" type="slidenum">
              <a:rPr lang="es-ES" smtClean="0"/>
              <a:pPr>
                <a:defRPr/>
              </a:pPr>
              <a:t>42</a:t>
            </a:fld>
            <a:endParaRPr lang="es-ES"/>
          </a:p>
        </p:txBody>
      </p:sp>
      <p:pic>
        <p:nvPicPr>
          <p:cNvPr id="89092" name="8 Imagen" descr="espiral dorada.jpeg"/>
          <p:cNvPicPr>
            <a:picLocks noChangeAspect="1"/>
          </p:cNvPicPr>
          <p:nvPr/>
        </p:nvPicPr>
        <p:blipFill>
          <a:blip r:embed="rId2"/>
          <a:srcRect/>
          <a:stretch>
            <a:fillRect/>
          </a:stretch>
        </p:blipFill>
        <p:spPr bwMode="auto">
          <a:xfrm>
            <a:off x="1000125" y="857250"/>
            <a:ext cx="2466975" cy="45720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2 Marcador de contenido"/>
          <p:cNvSpPr>
            <a:spLocks noGrp="1"/>
          </p:cNvSpPr>
          <p:nvPr>
            <p:ph idx="1"/>
          </p:nvPr>
        </p:nvSpPr>
        <p:spPr>
          <a:xfrm>
            <a:off x="500063" y="642938"/>
            <a:ext cx="8229600" cy="5522912"/>
          </a:xfrm>
        </p:spPr>
        <p:txBody>
          <a:bodyPr/>
          <a:lstStyle/>
          <a:p>
            <a:pPr algn="ctr" eaLnBrk="1" hangingPunct="1">
              <a:buFont typeface="Arial" charset="0"/>
              <a:buNone/>
            </a:pPr>
            <a:r>
              <a:rPr lang="es-ES" sz="4000" smtClean="0"/>
              <a:t>Evaluación                  Examen</a:t>
            </a:r>
          </a:p>
          <a:p>
            <a:pPr eaLnBrk="1" hangingPunct="1">
              <a:buFont typeface="Arial" charset="0"/>
              <a:buNone/>
            </a:pPr>
            <a:r>
              <a:rPr lang="es-ES" smtClean="0"/>
              <a:t> </a:t>
            </a:r>
          </a:p>
          <a:p>
            <a:pPr eaLnBrk="1" hangingPunct="1">
              <a:buFont typeface="Arial" charset="0"/>
              <a:buNone/>
            </a:pPr>
            <a:endParaRPr lang="es-ES" smtClean="0"/>
          </a:p>
          <a:p>
            <a:pPr eaLnBrk="1" hangingPunct="1">
              <a:buFont typeface="Arial" charset="0"/>
              <a:buNone/>
            </a:pPr>
            <a:endParaRPr lang="es-ES" smtClean="0"/>
          </a:p>
          <a:p>
            <a:pPr eaLnBrk="1" hangingPunct="1">
              <a:buFont typeface="Arial" charset="0"/>
              <a:buNone/>
            </a:pPr>
            <a:endParaRPr lang="es-ES" smtClean="0"/>
          </a:p>
          <a:p>
            <a:pPr algn="r" eaLnBrk="1" hangingPunct="1">
              <a:buFont typeface="Arial" charset="0"/>
              <a:buNone/>
            </a:pPr>
            <a:endParaRPr lang="es-ES" smtClean="0"/>
          </a:p>
          <a:p>
            <a:pPr algn="r" eaLnBrk="1" hangingPunct="1">
              <a:buFont typeface="Arial" charset="0"/>
              <a:buNone/>
            </a:pPr>
            <a:r>
              <a:rPr lang="es-ES" smtClean="0"/>
              <a:t>Es un instrumento. </a:t>
            </a:r>
          </a:p>
          <a:p>
            <a:pPr algn="r" eaLnBrk="1" hangingPunct="1">
              <a:buFont typeface="Arial" charset="0"/>
              <a:buNone/>
            </a:pPr>
            <a:r>
              <a:rPr lang="es-ES" smtClean="0"/>
              <a:t>Hay instrumentos diversos.</a:t>
            </a:r>
          </a:p>
        </p:txBody>
      </p:sp>
      <p:sp>
        <p:nvSpPr>
          <p:cNvPr id="5" name="4 Marcador de número de diapositiva"/>
          <p:cNvSpPr>
            <a:spLocks noGrp="1"/>
          </p:cNvSpPr>
          <p:nvPr>
            <p:ph type="sldNum" sz="quarter" idx="12"/>
          </p:nvPr>
        </p:nvSpPr>
        <p:spPr/>
        <p:txBody>
          <a:bodyPr/>
          <a:lstStyle/>
          <a:p>
            <a:pPr>
              <a:defRPr/>
            </a:pPr>
            <a:fld id="{5257524D-4C7B-4666-A750-1132EED4AB3E}" type="slidenum">
              <a:rPr lang="es-ES"/>
              <a:pPr>
                <a:defRPr/>
              </a:pPr>
              <a:t>43</a:t>
            </a:fld>
            <a:endParaRPr lang="es-ES"/>
          </a:p>
        </p:txBody>
      </p:sp>
      <p:sp>
        <p:nvSpPr>
          <p:cNvPr id="6" name="5 Marcador de pie de página"/>
          <p:cNvSpPr>
            <a:spLocks noGrp="1"/>
          </p:cNvSpPr>
          <p:nvPr>
            <p:ph type="ftr" sz="quarter" idx="11"/>
          </p:nvPr>
        </p:nvSpPr>
        <p:spPr>
          <a:xfrm>
            <a:off x="3132138" y="6308725"/>
            <a:ext cx="2895600" cy="365125"/>
          </a:xfrm>
        </p:spPr>
        <p:txBody>
          <a:bodyPr/>
          <a:lstStyle/>
          <a:p>
            <a:pPr>
              <a:defRPr/>
            </a:pPr>
            <a:r>
              <a:rPr lang="es-ES"/>
              <a:t>Encuentro sobre Innovación Pedagógica FI-UNER 2013</a:t>
            </a:r>
          </a:p>
        </p:txBody>
      </p:sp>
      <p:sp>
        <p:nvSpPr>
          <p:cNvPr id="8" name="7 Distinto de"/>
          <p:cNvSpPr/>
          <p:nvPr/>
        </p:nvSpPr>
        <p:spPr>
          <a:xfrm>
            <a:off x="4143375" y="785813"/>
            <a:ext cx="1071563" cy="714375"/>
          </a:xfrm>
          <a:prstGeom prst="mathNotEqual">
            <a:avLst>
              <a:gd name="adj1" fmla="val 23520"/>
              <a:gd name="adj2" fmla="val 6600000"/>
              <a:gd name="adj3" fmla="val 1176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chemeClr val="tx1"/>
              </a:solidFill>
            </a:endParaRPr>
          </a:p>
        </p:txBody>
      </p:sp>
      <p:sp>
        <p:nvSpPr>
          <p:cNvPr id="9" name="8 Distinto de"/>
          <p:cNvSpPr/>
          <p:nvPr/>
        </p:nvSpPr>
        <p:spPr>
          <a:xfrm>
            <a:off x="4143375" y="2857500"/>
            <a:ext cx="1071563" cy="785813"/>
          </a:xfrm>
          <a:prstGeom prst="mathNotEqual">
            <a:avLst>
              <a:gd name="adj1" fmla="val 23520"/>
              <a:gd name="adj2" fmla="val 6600000"/>
              <a:gd name="adj3" fmla="val 1176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chemeClr val="tx1"/>
              </a:solidFill>
            </a:endParaRPr>
          </a:p>
        </p:txBody>
      </p:sp>
      <p:sp>
        <p:nvSpPr>
          <p:cNvPr id="10" name="9 Rectángulo"/>
          <p:cNvSpPr/>
          <p:nvPr/>
        </p:nvSpPr>
        <p:spPr>
          <a:xfrm>
            <a:off x="5429250" y="2714625"/>
            <a:ext cx="2071688" cy="1071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400" dirty="0"/>
              <a:t>Examen continuo</a:t>
            </a:r>
            <a:endParaRPr lang="es-ES" dirty="0"/>
          </a:p>
        </p:txBody>
      </p:sp>
      <p:sp>
        <p:nvSpPr>
          <p:cNvPr id="11" name="10 Rectángulo"/>
          <p:cNvSpPr/>
          <p:nvPr/>
        </p:nvSpPr>
        <p:spPr>
          <a:xfrm>
            <a:off x="1857375" y="2714625"/>
            <a:ext cx="2000250" cy="1071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r>
              <a:rPr lang="es-ES" sz="2400" dirty="0"/>
              <a:t>Evaluación </a:t>
            </a:r>
          </a:p>
          <a:p>
            <a:pPr algn="ctr">
              <a:buFont typeface="Arial" charset="0"/>
              <a:buNone/>
              <a:defRPr/>
            </a:pPr>
            <a:r>
              <a:rPr lang="es-ES" sz="2400" dirty="0"/>
              <a:t>continua</a:t>
            </a:r>
            <a:endParaRPr lang="es-ES" dirty="0"/>
          </a:p>
        </p:txBody>
      </p:sp>
      <p:sp>
        <p:nvSpPr>
          <p:cNvPr id="12" name="11 Cerrar llave"/>
          <p:cNvSpPr/>
          <p:nvPr/>
        </p:nvSpPr>
        <p:spPr>
          <a:xfrm rot="5400000">
            <a:off x="4340225" y="-411162"/>
            <a:ext cx="463550" cy="5143500"/>
          </a:xfrm>
          <a:prstGeom prst="rightBrace">
            <a:avLst>
              <a:gd name="adj1" fmla="val 60955"/>
              <a:gd name="adj2" fmla="val 50000"/>
            </a:avLst>
          </a:prstGeom>
          <a:ln w="254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13" name="12 Flecha doblada hacia arriba"/>
          <p:cNvSpPr/>
          <p:nvPr/>
        </p:nvSpPr>
        <p:spPr>
          <a:xfrm rot="10800000" flipH="1">
            <a:off x="7858125" y="1071563"/>
            <a:ext cx="500063" cy="3214687"/>
          </a:xfrm>
          <a:prstGeom prst="bentUpArrow">
            <a:avLst>
              <a:gd name="adj1" fmla="val 25000"/>
              <a:gd name="adj2" fmla="val 23476"/>
              <a:gd name="adj3"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5 Marcador de contenido" descr="CR_857690_ser_un_genio.jpg"/>
          <p:cNvPicPr>
            <a:picLocks noGrp="1" noChangeAspect="1"/>
          </p:cNvPicPr>
          <p:nvPr>
            <p:ph idx="1"/>
          </p:nvPr>
        </p:nvPicPr>
        <p:blipFill>
          <a:blip r:embed="rId2"/>
          <a:srcRect/>
          <a:stretch>
            <a:fillRect/>
          </a:stretch>
        </p:blipFill>
        <p:spPr>
          <a:xfrm>
            <a:off x="1835150" y="260350"/>
            <a:ext cx="6316663" cy="6597650"/>
          </a:xfrm>
        </p:spPr>
      </p:pic>
      <p:sp>
        <p:nvSpPr>
          <p:cNvPr id="5" name="4 Marcador de número de diapositiva"/>
          <p:cNvSpPr>
            <a:spLocks noGrp="1"/>
          </p:cNvSpPr>
          <p:nvPr>
            <p:ph type="sldNum" sz="quarter" idx="12"/>
          </p:nvPr>
        </p:nvSpPr>
        <p:spPr>
          <a:xfrm>
            <a:off x="6588125" y="6492875"/>
            <a:ext cx="2133600" cy="365125"/>
          </a:xfrm>
        </p:spPr>
        <p:txBody>
          <a:bodyPr/>
          <a:lstStyle/>
          <a:p>
            <a:pPr>
              <a:defRPr/>
            </a:pPr>
            <a:fld id="{BDF9673F-49C8-4AD2-AFDD-486F85A0CD68}" type="slidenum">
              <a:rPr lang="es-ES"/>
              <a:pPr>
                <a:defRPr/>
              </a:pPr>
              <a:t>44</a:t>
            </a:fld>
            <a:endParaRPr lang="es-ES"/>
          </a:p>
        </p:txBody>
      </p:sp>
      <p:sp>
        <p:nvSpPr>
          <p:cNvPr id="4" name="3 Marcador de pie de página"/>
          <p:cNvSpPr>
            <a:spLocks noGrp="1"/>
          </p:cNvSpPr>
          <p:nvPr>
            <p:ph type="ftr" sz="quarter" idx="11"/>
          </p:nvPr>
        </p:nvSpPr>
        <p:spPr bwMode="auto">
          <a:xfrm>
            <a:off x="1835150" y="5661025"/>
            <a:ext cx="6337300" cy="1196975"/>
          </a:xfrm>
          <a:solidFill>
            <a:srgbClr val="FFFFFF"/>
          </a:solidFill>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s-ES" smtClean="0">
              <a:solidFill>
                <a:srgbClr val="898989"/>
              </a:solidFill>
              <a:cs typeface="Arial" charset="0"/>
            </a:endParaRPr>
          </a:p>
          <a:p>
            <a:pPr fontAlgn="base">
              <a:spcBef>
                <a:spcPct val="0"/>
              </a:spcBef>
              <a:spcAft>
                <a:spcPct val="0"/>
              </a:spcAft>
              <a:defRPr/>
            </a:pPr>
            <a:endParaRPr lang="es-ES" smtClean="0">
              <a:solidFill>
                <a:srgbClr val="898989"/>
              </a:solidFill>
              <a:cs typeface="Arial" charset="0"/>
            </a:endParaRPr>
          </a:p>
          <a:p>
            <a:pPr fontAlgn="base">
              <a:spcBef>
                <a:spcPct val="0"/>
              </a:spcBef>
              <a:spcAft>
                <a:spcPct val="0"/>
              </a:spcAft>
              <a:defRPr/>
            </a:pPr>
            <a:endParaRPr lang="es-ES" smtClean="0">
              <a:solidFill>
                <a:srgbClr val="898989"/>
              </a:solidFill>
              <a:cs typeface="Arial" charset="0"/>
            </a:endParaRPr>
          </a:p>
          <a:p>
            <a:pPr fontAlgn="base">
              <a:spcBef>
                <a:spcPct val="0"/>
              </a:spcBef>
              <a:spcAft>
                <a:spcPct val="0"/>
              </a:spcAft>
              <a:defRPr/>
            </a:pPr>
            <a:r>
              <a:rPr lang="es-ES" smtClean="0">
                <a:solidFill>
                  <a:srgbClr val="898989"/>
                </a:solidFill>
                <a:cs typeface="Arial" charset="0"/>
              </a:rPr>
              <a:t>Encuentro sobre Innovación Pedagógica </a:t>
            </a:r>
          </a:p>
          <a:p>
            <a:pPr fontAlgn="base">
              <a:spcBef>
                <a:spcPct val="0"/>
              </a:spcBef>
              <a:spcAft>
                <a:spcPct val="0"/>
              </a:spcAft>
              <a:defRPr/>
            </a:pPr>
            <a:r>
              <a:rPr lang="es-ES" smtClean="0">
                <a:solidFill>
                  <a:srgbClr val="898989"/>
                </a:solidFill>
                <a:cs typeface="Arial" charset="0"/>
              </a:rPr>
              <a:t>FI-UNER 2013</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Marcador de contenido"/>
          <p:cNvGraphicFramePr>
            <a:graphicFrameLocks noGrp="1"/>
          </p:cNvGraphicFramePr>
          <p:nvPr>
            <p:ph idx="1"/>
          </p:nvPr>
        </p:nvGraphicFramePr>
        <p:xfrm>
          <a:off x="714348" y="1357298"/>
          <a:ext cx="7929618"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pie de página"/>
          <p:cNvSpPr>
            <a:spLocks noGrp="1"/>
          </p:cNvSpPr>
          <p:nvPr>
            <p:ph type="ftr" sz="quarter" idx="11"/>
          </p:nvPr>
        </p:nvSpPr>
        <p:spPr/>
        <p:txBody>
          <a:bodyPr/>
          <a:lstStyle/>
          <a:p>
            <a:pPr>
              <a:defRPr/>
            </a:pPr>
            <a:r>
              <a:rPr lang="es-ES" smtClean="0"/>
              <a:t>Encuentro sobre Innovación Pedagógica FI-UNER 2013</a:t>
            </a:r>
            <a:endParaRPr lang="es-ES"/>
          </a:p>
        </p:txBody>
      </p:sp>
      <p:sp>
        <p:nvSpPr>
          <p:cNvPr id="6" name="5 Marcador de número de diapositiva"/>
          <p:cNvSpPr>
            <a:spLocks noGrp="1"/>
          </p:cNvSpPr>
          <p:nvPr>
            <p:ph type="sldNum" sz="quarter" idx="12"/>
          </p:nvPr>
        </p:nvSpPr>
        <p:spPr/>
        <p:txBody>
          <a:bodyPr/>
          <a:lstStyle/>
          <a:p>
            <a:pPr>
              <a:defRPr/>
            </a:pPr>
            <a:fld id="{9D84FBC7-50A0-43CA-8A1E-5EBECF36362D}" type="slidenum">
              <a:rPr lang="es-ES" smtClean="0"/>
              <a:pPr>
                <a:defRPr/>
              </a:pPr>
              <a:t>45</a:t>
            </a:fld>
            <a:endParaRPr lang="es-ES"/>
          </a:p>
        </p:txBody>
      </p:sp>
      <p:sp>
        <p:nvSpPr>
          <p:cNvPr id="93188" name="Rectangle 22"/>
          <p:cNvSpPr>
            <a:spLocks noGrp="1"/>
          </p:cNvSpPr>
          <p:nvPr>
            <p:ph type="title"/>
          </p:nvPr>
        </p:nvSpPr>
        <p:spPr>
          <a:xfrm>
            <a:off x="500063" y="428625"/>
            <a:ext cx="8229600" cy="868363"/>
          </a:xfrm>
        </p:spPr>
        <p:txBody>
          <a:bodyPr/>
          <a:lstStyle/>
          <a:p>
            <a:pPr eaLnBrk="1" hangingPunct="1"/>
            <a:r>
              <a:rPr lang="es-AR" sz="4000" smtClean="0"/>
              <a:t>Instrumentos y metodologías</a:t>
            </a:r>
            <a:endParaRPr lang="es-ES" sz="400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2"/>
          <p:cNvSpPr>
            <a:spLocks noGrp="1"/>
          </p:cNvSpPr>
          <p:nvPr>
            <p:ph type="title"/>
          </p:nvPr>
        </p:nvSpPr>
        <p:spPr/>
        <p:txBody>
          <a:bodyPr/>
          <a:lstStyle/>
          <a:p>
            <a:pPr eaLnBrk="1" hangingPunct="1"/>
            <a:r>
              <a:rPr lang="es-ES" smtClean="0"/>
              <a:t>Más opciones…</a:t>
            </a:r>
          </a:p>
        </p:txBody>
      </p:sp>
      <p:sp>
        <p:nvSpPr>
          <p:cNvPr id="94210" name="Rectangle 49"/>
          <p:cNvSpPr>
            <a:spLocks noGrp="1"/>
          </p:cNvSpPr>
          <p:nvPr>
            <p:ph type="body" sz="half" idx="2"/>
          </p:nvPr>
        </p:nvSpPr>
        <p:spPr>
          <a:xfrm>
            <a:off x="539750" y="1844675"/>
            <a:ext cx="8229600" cy="4357688"/>
          </a:xfrm>
        </p:spPr>
        <p:txBody>
          <a:bodyPr/>
          <a:lstStyle/>
          <a:p>
            <a:pPr eaLnBrk="1" hangingPunct="1">
              <a:buFont typeface="Arial" charset="0"/>
              <a:buNone/>
            </a:pPr>
            <a:endParaRPr lang="es-AR" sz="2800" smtClean="0"/>
          </a:p>
          <a:p>
            <a:pPr eaLnBrk="1" hangingPunct="1">
              <a:buFont typeface="Arial" charset="0"/>
              <a:buNone/>
            </a:pPr>
            <a:endParaRPr lang="es-AR" sz="2800" smtClean="0"/>
          </a:p>
        </p:txBody>
      </p:sp>
      <p:sp>
        <p:nvSpPr>
          <p:cNvPr id="7" name="6 Elipse"/>
          <p:cNvSpPr/>
          <p:nvPr/>
        </p:nvSpPr>
        <p:spPr>
          <a:xfrm>
            <a:off x="4929188" y="2857500"/>
            <a:ext cx="4000500" cy="207168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Char char="§"/>
              <a:defRPr/>
            </a:pPr>
            <a:r>
              <a:rPr lang="es-AR" sz="2400" dirty="0">
                <a:solidFill>
                  <a:schemeClr val="tx1"/>
                </a:solidFill>
              </a:rPr>
              <a:t>  Autoevaluación</a:t>
            </a:r>
          </a:p>
          <a:p>
            <a:pPr algn="ctr">
              <a:buFont typeface="Wingdings" pitchFamily="2" charset="2"/>
              <a:buChar char="§"/>
              <a:defRPr/>
            </a:pPr>
            <a:r>
              <a:rPr lang="es-AR" sz="2400" dirty="0">
                <a:solidFill>
                  <a:schemeClr val="tx1"/>
                </a:solidFill>
              </a:rPr>
              <a:t>  Evaluación por pares</a:t>
            </a:r>
            <a:endParaRPr lang="es-ES" sz="2400" dirty="0"/>
          </a:p>
        </p:txBody>
      </p:sp>
      <p:sp>
        <p:nvSpPr>
          <p:cNvPr id="9" name="8 Rectángulo"/>
          <p:cNvSpPr/>
          <p:nvPr/>
        </p:nvSpPr>
        <p:spPr>
          <a:xfrm>
            <a:off x="785813" y="1500188"/>
            <a:ext cx="4214812" cy="192881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49263" indent="-352425">
              <a:buFont typeface="Wingdings" pitchFamily="2" charset="2"/>
              <a:buChar char="ü"/>
              <a:defRPr/>
            </a:pPr>
            <a:r>
              <a:rPr lang="es-AR" sz="2400" dirty="0">
                <a:solidFill>
                  <a:schemeClr val="tx1"/>
                </a:solidFill>
              </a:rPr>
              <a:t>Orales o escritos</a:t>
            </a:r>
          </a:p>
          <a:p>
            <a:pPr marL="449263" indent="-352425">
              <a:buFont typeface="Wingdings" pitchFamily="2" charset="2"/>
              <a:buChar char="ü"/>
              <a:defRPr/>
            </a:pPr>
            <a:r>
              <a:rPr lang="es-AR" sz="2400" dirty="0">
                <a:solidFill>
                  <a:schemeClr val="tx1"/>
                </a:solidFill>
              </a:rPr>
              <a:t>Individuales o grupales</a:t>
            </a:r>
          </a:p>
          <a:p>
            <a:pPr marL="449263" indent="-352425">
              <a:buFont typeface="Wingdings" pitchFamily="2" charset="2"/>
              <a:buChar char="ü"/>
              <a:defRPr/>
            </a:pPr>
            <a:r>
              <a:rPr lang="es-AR" sz="2400" dirty="0">
                <a:solidFill>
                  <a:schemeClr val="tx1"/>
                </a:solidFill>
              </a:rPr>
              <a:t>Del proceso o del producto</a:t>
            </a:r>
            <a:endParaRPr lang="es-ES" sz="2400" dirty="0"/>
          </a:p>
        </p:txBody>
      </p:sp>
      <p:sp>
        <p:nvSpPr>
          <p:cNvPr id="10" name="Rectangle 7"/>
          <p:cNvSpPr>
            <a:spLocks noChangeArrowheads="1"/>
          </p:cNvSpPr>
          <p:nvPr/>
        </p:nvSpPr>
        <p:spPr bwMode="auto">
          <a:xfrm>
            <a:off x="468313" y="5013325"/>
            <a:ext cx="7543800" cy="1295400"/>
          </a:xfrm>
          <a:prstGeom prst="rect">
            <a:avLst/>
          </a:prstGeom>
          <a:noFill/>
          <a:ln w="9525">
            <a:noFill/>
            <a:miter lim="800000"/>
            <a:headEnd/>
            <a:tailEnd/>
          </a:ln>
        </p:spPr>
        <p:txBody>
          <a:bodyPr anchor="b"/>
          <a:lstStyle/>
          <a:p>
            <a:pPr>
              <a:buFont typeface="Wingdings" pitchFamily="2" charset="2"/>
              <a:buNone/>
              <a:defRPr/>
            </a:pPr>
            <a:r>
              <a:rPr lang="es-ES_tradnl" sz="2600" b="1" dirty="0">
                <a:solidFill>
                  <a:schemeClr val="tx2"/>
                </a:solidFill>
                <a:latin typeface="Comic Sans MS" pitchFamily="66" charset="0"/>
              </a:rPr>
              <a:t/>
            </a:r>
            <a:br>
              <a:rPr lang="es-ES_tradnl" sz="2600" b="1" dirty="0">
                <a:solidFill>
                  <a:schemeClr val="tx2"/>
                </a:solidFill>
                <a:latin typeface="Comic Sans MS" pitchFamily="66" charset="0"/>
              </a:rPr>
            </a:br>
            <a:r>
              <a:rPr lang="es-ES_tradnl" sz="2600" b="1" dirty="0">
                <a:solidFill>
                  <a:schemeClr val="tx2"/>
                </a:solidFill>
                <a:latin typeface="Comic Sans MS" pitchFamily="66" charset="0"/>
              </a:rPr>
              <a:t/>
            </a:r>
            <a:br>
              <a:rPr lang="es-ES_tradnl" sz="2600" b="1" dirty="0">
                <a:solidFill>
                  <a:schemeClr val="tx2"/>
                </a:solidFill>
                <a:latin typeface="Comic Sans MS" pitchFamily="66" charset="0"/>
              </a:rPr>
            </a:br>
            <a:endParaRPr lang="es-ES_tradnl" sz="2200" dirty="0">
              <a:latin typeface="+mn-lt"/>
            </a:endParaRPr>
          </a:p>
        </p:txBody>
      </p:sp>
      <p:sp>
        <p:nvSpPr>
          <p:cNvPr id="12" name="11 Rectángulo"/>
          <p:cNvSpPr/>
          <p:nvPr/>
        </p:nvSpPr>
        <p:spPr>
          <a:xfrm>
            <a:off x="785813" y="4357688"/>
            <a:ext cx="4214812" cy="1928812"/>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marL="449263" indent="-352425" algn="ctr">
              <a:defRPr/>
            </a:pPr>
            <a:r>
              <a:rPr lang="es-ES_tradnl" sz="2800">
                <a:solidFill>
                  <a:schemeClr val="tx1"/>
                </a:solidFill>
                <a:cs typeface="Arial" charset="0"/>
              </a:rPr>
              <a:t>Asistentes de evaluación:</a:t>
            </a:r>
          </a:p>
          <a:p>
            <a:pPr marL="449263" indent="-352425" algn="ctr">
              <a:buFont typeface="Wingdings" pitchFamily="2" charset="2"/>
              <a:buChar char="q"/>
              <a:defRPr/>
            </a:pPr>
            <a:r>
              <a:rPr lang="es-ES_tradnl" sz="2400">
                <a:solidFill>
                  <a:schemeClr val="tx1"/>
                </a:solidFill>
                <a:cs typeface="Arial" charset="0"/>
              </a:rPr>
              <a:t>Matrices o rúbricas</a:t>
            </a:r>
          </a:p>
          <a:p>
            <a:pPr marL="449263" indent="-352425" algn="ctr">
              <a:buFont typeface="Wingdings" pitchFamily="2" charset="2"/>
              <a:buChar char="q"/>
              <a:defRPr/>
            </a:pPr>
            <a:r>
              <a:rPr lang="es-ES_tradnl" sz="2400">
                <a:solidFill>
                  <a:schemeClr val="tx1"/>
                </a:solidFill>
                <a:cs typeface="Arial" charset="0"/>
              </a:rPr>
              <a:t>Listas de chequeo o cotejo</a:t>
            </a:r>
            <a:endParaRPr lang="es-ES" sz="2400">
              <a:solidFill>
                <a:srgbClr val="000000"/>
              </a:solidFill>
              <a:cs typeface="Arial" charset="0"/>
            </a:endParaRPr>
          </a:p>
        </p:txBody>
      </p:sp>
      <p:sp>
        <p:nvSpPr>
          <p:cNvPr id="6" name="5 Marcador de número de diapositiva"/>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6989FDE-8373-4018-B237-AD34CAB45466}" type="slidenum">
              <a:rPr lang="es-ES" sz="1200">
                <a:solidFill>
                  <a:schemeClr val="tx1">
                    <a:tint val="75000"/>
                  </a:schemeClr>
                </a:solidFill>
                <a:latin typeface="+mn-lt"/>
                <a:cs typeface="+mn-cs"/>
              </a:rPr>
              <a:pPr algn="r" fontAlgn="auto">
                <a:spcBef>
                  <a:spcPts val="0"/>
                </a:spcBef>
                <a:spcAft>
                  <a:spcPts val="0"/>
                </a:spcAft>
                <a:defRPr/>
              </a:pPr>
              <a:t>46</a:t>
            </a:fld>
            <a:endParaRPr lang="es-ES" sz="1200">
              <a:solidFill>
                <a:schemeClr val="tx1">
                  <a:tint val="75000"/>
                </a:schemeClr>
              </a:solidFill>
              <a:latin typeface="+mn-lt"/>
              <a:cs typeface="+mn-cs"/>
            </a:endParaRPr>
          </a:p>
        </p:txBody>
      </p:sp>
      <p:sp>
        <p:nvSpPr>
          <p:cNvPr id="5" name="4 Marcador de pie de página"/>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s-ES" sz="1200">
                <a:solidFill>
                  <a:schemeClr val="tx1">
                    <a:tint val="75000"/>
                  </a:schemeClr>
                </a:solidFill>
                <a:latin typeface="+mn-lt"/>
                <a:cs typeface="+mn-cs"/>
              </a:rPr>
              <a:t>Encuentro sobre Innovación Pedagógica FI-UNER 2013</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1 Título"/>
          <p:cNvSpPr>
            <a:spLocks noGrp="1"/>
          </p:cNvSpPr>
          <p:nvPr>
            <p:ph type="title" idx="4294967295"/>
          </p:nvPr>
        </p:nvSpPr>
        <p:spPr/>
        <p:txBody>
          <a:bodyPr/>
          <a:lstStyle/>
          <a:p>
            <a:pPr eaLnBrk="1" hangingPunct="1"/>
            <a:r>
              <a:rPr lang="es-ES" smtClean="0"/>
              <a:t>Lista de chequeo</a:t>
            </a:r>
            <a:br>
              <a:rPr lang="es-ES" smtClean="0"/>
            </a:br>
            <a:endParaRPr lang="es-ES" sz="1600" smtClean="0"/>
          </a:p>
        </p:txBody>
      </p:sp>
      <p:sp>
        <p:nvSpPr>
          <p:cNvPr id="96258" name="2 Marcador de contenido"/>
          <p:cNvSpPr>
            <a:spLocks noGrp="1"/>
          </p:cNvSpPr>
          <p:nvPr>
            <p:ph idx="4294967295"/>
          </p:nvPr>
        </p:nvSpPr>
        <p:spPr>
          <a:xfrm>
            <a:off x="468313" y="1268413"/>
            <a:ext cx="8186737" cy="5072062"/>
          </a:xfrm>
        </p:spPr>
        <p:txBody>
          <a:bodyPr/>
          <a:lstStyle/>
          <a:p>
            <a:pPr marL="0" indent="0" algn="ctr" eaLnBrk="1" hangingPunct="1">
              <a:buFont typeface="Arial" charset="0"/>
              <a:buNone/>
            </a:pPr>
            <a:r>
              <a:rPr lang="es-MX" sz="2000" smtClean="0"/>
              <a:t>Por ejemplo, si nos interesa valorar el uso de la lupa binocular podemos plantear los siguientes indicadores para la observación:</a:t>
            </a:r>
          </a:p>
          <a:p>
            <a:pPr marL="0" indent="0" eaLnBrk="1" hangingPunct="1">
              <a:buFont typeface="Arial" charset="0"/>
              <a:buNone/>
            </a:pPr>
            <a:endParaRPr lang="es-MX" sz="1400" smtClean="0"/>
          </a:p>
          <a:p>
            <a:pPr marL="0" indent="0" eaLnBrk="1" hangingPunct="1">
              <a:buFont typeface="Arial" charset="0"/>
              <a:buNone/>
            </a:pPr>
            <a:endParaRPr lang="es-MX" sz="1400" smtClean="0"/>
          </a:p>
          <a:p>
            <a:pPr marL="0" indent="0" eaLnBrk="1" hangingPunct="1">
              <a:buFont typeface="Arial" charset="0"/>
              <a:buNone/>
            </a:pPr>
            <a:endParaRPr lang="es-MX" sz="1400" smtClean="0"/>
          </a:p>
          <a:p>
            <a:pPr marL="0" indent="0" eaLnBrk="1" hangingPunct="1">
              <a:buFont typeface="Arial" charset="0"/>
              <a:buNone/>
            </a:pPr>
            <a:endParaRPr lang="es-MX" sz="1400" smtClean="0"/>
          </a:p>
          <a:p>
            <a:pPr marL="0" indent="0" eaLnBrk="1" hangingPunct="1">
              <a:buFont typeface="Arial" charset="0"/>
              <a:buNone/>
            </a:pPr>
            <a:endParaRPr lang="es-MX" sz="1400" smtClean="0"/>
          </a:p>
          <a:p>
            <a:pPr marL="0" indent="0" eaLnBrk="1" hangingPunct="1">
              <a:buFont typeface="Arial" charset="0"/>
              <a:buNone/>
            </a:pPr>
            <a:endParaRPr lang="es-MX" sz="1400" smtClean="0"/>
          </a:p>
          <a:p>
            <a:pPr marL="0" indent="0" eaLnBrk="1" hangingPunct="1">
              <a:buFont typeface="Arial" charset="0"/>
              <a:buNone/>
            </a:pPr>
            <a:endParaRPr lang="es-MX" sz="1400" smtClean="0"/>
          </a:p>
          <a:p>
            <a:pPr marL="0" indent="0" eaLnBrk="1" hangingPunct="1">
              <a:buFont typeface="Arial" charset="0"/>
              <a:buNone/>
            </a:pPr>
            <a:endParaRPr lang="es-MX" sz="1400" smtClean="0"/>
          </a:p>
          <a:p>
            <a:pPr marL="0" indent="0" eaLnBrk="1" hangingPunct="1">
              <a:buFont typeface="Arial" charset="0"/>
              <a:buNone/>
            </a:pPr>
            <a:endParaRPr lang="es-MX" sz="1400" smtClean="0"/>
          </a:p>
          <a:p>
            <a:pPr marL="0" indent="0" eaLnBrk="1" hangingPunct="1">
              <a:buFont typeface="Arial" charset="0"/>
              <a:buNone/>
            </a:pPr>
            <a:endParaRPr lang="es-MX" sz="1400" smtClean="0"/>
          </a:p>
          <a:p>
            <a:pPr marL="0" indent="0" eaLnBrk="1" hangingPunct="1">
              <a:buFont typeface="Arial" charset="0"/>
              <a:buNone/>
            </a:pPr>
            <a:endParaRPr lang="es-MX" sz="1400" smtClean="0"/>
          </a:p>
          <a:p>
            <a:pPr marL="0" indent="0" eaLnBrk="1" hangingPunct="1">
              <a:buFont typeface="Arial" charset="0"/>
              <a:buNone/>
            </a:pPr>
            <a:endParaRPr lang="es-MX" sz="1400" smtClean="0"/>
          </a:p>
          <a:p>
            <a:pPr marL="0" indent="0" eaLnBrk="1" hangingPunct="1">
              <a:buFont typeface="Arial" charset="0"/>
              <a:buNone/>
            </a:pPr>
            <a:endParaRPr lang="es-MX" sz="1400" smtClean="0"/>
          </a:p>
          <a:p>
            <a:pPr marL="0" indent="0" eaLnBrk="1" hangingPunct="1">
              <a:buFont typeface="Arial" charset="0"/>
              <a:buNone/>
            </a:pPr>
            <a:endParaRPr lang="es-MX" sz="1400" smtClean="0"/>
          </a:p>
          <a:p>
            <a:pPr marL="0" indent="0" eaLnBrk="1" hangingPunct="1">
              <a:buFont typeface="Arial" charset="0"/>
              <a:buNone/>
            </a:pPr>
            <a:endParaRPr lang="es-MX" sz="1400" smtClean="0"/>
          </a:p>
          <a:p>
            <a:pPr marL="0" indent="0" algn="ctr" eaLnBrk="1" hangingPunct="1">
              <a:buFont typeface="Arial" charset="0"/>
              <a:buNone/>
            </a:pPr>
            <a:r>
              <a:rPr lang="es-MX" sz="1400" smtClean="0"/>
              <a:t>(del Carmen, 2000)</a:t>
            </a:r>
          </a:p>
          <a:p>
            <a:pPr marL="0" indent="0" eaLnBrk="1" hangingPunct="1">
              <a:buFont typeface="Arial" charset="0"/>
              <a:buNone/>
            </a:pPr>
            <a:endParaRPr lang="es-MX" sz="2000" smtClean="0"/>
          </a:p>
        </p:txBody>
      </p:sp>
      <p:graphicFrame>
        <p:nvGraphicFramePr>
          <p:cNvPr id="4" name="3 Tabla"/>
          <p:cNvGraphicFramePr>
            <a:graphicFrameLocks noGrp="1"/>
          </p:cNvGraphicFramePr>
          <p:nvPr/>
        </p:nvGraphicFramePr>
        <p:xfrm>
          <a:off x="571500" y="2214563"/>
          <a:ext cx="8072438" cy="3370262"/>
        </p:xfrm>
        <a:graphic>
          <a:graphicData uri="http://schemas.openxmlformats.org/drawingml/2006/table">
            <a:tbl>
              <a:tblPr firstRow="1" bandRow="1">
                <a:tableStyleId>{5C22544A-7EE6-4342-B048-85BDC9FD1C3A}</a:tableStyleId>
              </a:tblPr>
              <a:tblGrid>
                <a:gridCol w="2109030"/>
                <a:gridCol w="1105680"/>
                <a:gridCol w="1500198"/>
                <a:gridCol w="2000264"/>
                <a:gridCol w="1357323"/>
              </a:tblGrid>
              <a:tr h="540527">
                <a:tc>
                  <a:txBody>
                    <a:bodyPr/>
                    <a:lstStyle/>
                    <a:p>
                      <a:endParaRPr lang="es-ES" sz="1800" dirty="0"/>
                    </a:p>
                  </a:txBody>
                  <a:tcPr/>
                </a:tc>
                <a:tc>
                  <a:txBody>
                    <a:bodyPr/>
                    <a:lstStyle/>
                    <a:p>
                      <a:r>
                        <a:rPr lang="es-ES" sz="1800" dirty="0" smtClean="0"/>
                        <a:t>0 (nunca)</a:t>
                      </a:r>
                      <a:endParaRPr lang="es-ES" sz="1800" dirty="0"/>
                    </a:p>
                  </a:txBody>
                  <a:tcPr/>
                </a:tc>
                <a:tc>
                  <a:txBody>
                    <a:bodyPr/>
                    <a:lstStyle/>
                    <a:p>
                      <a:r>
                        <a:rPr lang="es-ES" sz="1800" dirty="0" smtClean="0"/>
                        <a:t>1 (alguna vez)</a:t>
                      </a:r>
                      <a:endParaRPr lang="es-ES" sz="1800" dirty="0"/>
                    </a:p>
                  </a:txBody>
                  <a:tcPr/>
                </a:tc>
                <a:tc>
                  <a:txBody>
                    <a:bodyPr/>
                    <a:lstStyle/>
                    <a:p>
                      <a:r>
                        <a:rPr lang="es-ES" sz="1800" dirty="0" smtClean="0"/>
                        <a:t>2 (con frecuencia)</a:t>
                      </a:r>
                      <a:endParaRPr lang="es-ES" sz="1800" dirty="0"/>
                    </a:p>
                  </a:txBody>
                  <a:tcPr/>
                </a:tc>
                <a:tc>
                  <a:txBody>
                    <a:bodyPr/>
                    <a:lstStyle/>
                    <a:p>
                      <a:r>
                        <a:rPr lang="es-ES" sz="1800" dirty="0" smtClean="0"/>
                        <a:t>3 (siempre)</a:t>
                      </a:r>
                      <a:endParaRPr lang="es-ES" sz="1800" dirty="0"/>
                    </a:p>
                  </a:txBody>
                  <a:tcPr/>
                </a:tc>
              </a:tr>
              <a:tr h="10311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000" dirty="0" smtClean="0"/>
                        <a:t>Ilumina adecuadamente el objeto a observar</a:t>
                      </a:r>
                      <a:endParaRPr lang="es-ES" sz="2000" dirty="0" smtClean="0"/>
                    </a:p>
                  </a:txBody>
                  <a:tcPr/>
                </a:tc>
                <a:tc>
                  <a:txBody>
                    <a:bodyPr/>
                    <a:lstStyle/>
                    <a:p>
                      <a:endParaRPr lang="es-ES" sz="1600" dirty="0"/>
                    </a:p>
                  </a:txBody>
                  <a:tcPr/>
                </a:tc>
                <a:tc>
                  <a:txBody>
                    <a:bodyPr/>
                    <a:lstStyle/>
                    <a:p>
                      <a:endParaRPr lang="es-ES" sz="1600" dirty="0"/>
                    </a:p>
                  </a:txBody>
                  <a:tcPr/>
                </a:tc>
                <a:tc>
                  <a:txBody>
                    <a:bodyPr/>
                    <a:lstStyle/>
                    <a:p>
                      <a:endParaRPr lang="es-ES" sz="1600"/>
                    </a:p>
                  </a:txBody>
                  <a:tcPr/>
                </a:tc>
                <a:tc>
                  <a:txBody>
                    <a:bodyPr/>
                    <a:lstStyle/>
                    <a:p>
                      <a:endParaRPr lang="es-ES" sz="1600"/>
                    </a:p>
                  </a:txBody>
                  <a:tcPr/>
                </a:tc>
              </a:tr>
              <a:tr h="7920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000" dirty="0" smtClean="0"/>
                        <a:t>Enfoca correctamente</a:t>
                      </a:r>
                      <a:endParaRPr lang="es-ES" sz="2000" dirty="0" smtClean="0"/>
                    </a:p>
                  </a:txBody>
                  <a:tcPr/>
                </a:tc>
                <a:tc>
                  <a:txBody>
                    <a:bodyPr/>
                    <a:lstStyle/>
                    <a:p>
                      <a:endParaRPr lang="es-ES" sz="1600" dirty="0"/>
                    </a:p>
                  </a:txBody>
                  <a:tcPr/>
                </a:tc>
                <a:tc>
                  <a:txBody>
                    <a:bodyPr/>
                    <a:lstStyle/>
                    <a:p>
                      <a:endParaRPr lang="es-ES" sz="1600"/>
                    </a:p>
                  </a:txBody>
                  <a:tcPr/>
                </a:tc>
                <a:tc>
                  <a:txBody>
                    <a:bodyPr/>
                    <a:lstStyle/>
                    <a:p>
                      <a:endParaRPr lang="es-ES" sz="1600"/>
                    </a:p>
                  </a:txBody>
                  <a:tcPr/>
                </a:tc>
                <a:tc>
                  <a:txBody>
                    <a:bodyPr/>
                    <a:lstStyle/>
                    <a:p>
                      <a:endParaRPr lang="es-ES" sz="1600" dirty="0"/>
                    </a:p>
                  </a:txBody>
                  <a:tcPr/>
                </a:tc>
              </a:tr>
              <a:tr h="790707">
                <a:tc>
                  <a:txBody>
                    <a:bodyPr/>
                    <a:lstStyle/>
                    <a:p>
                      <a:r>
                        <a:rPr lang="es-MX" sz="2000" dirty="0" smtClean="0"/>
                        <a:t>Limpia la lupa después de utilizarla</a:t>
                      </a:r>
                      <a:endParaRPr lang="es-ES" sz="2000" dirty="0"/>
                    </a:p>
                  </a:txBody>
                  <a:tcPr/>
                </a:tc>
                <a:tc>
                  <a:txBody>
                    <a:bodyPr/>
                    <a:lstStyle/>
                    <a:p>
                      <a:endParaRPr lang="es-ES" sz="1600" dirty="0"/>
                    </a:p>
                  </a:txBody>
                  <a:tcPr/>
                </a:tc>
                <a:tc>
                  <a:txBody>
                    <a:bodyPr/>
                    <a:lstStyle/>
                    <a:p>
                      <a:endParaRPr lang="es-ES" sz="1600" dirty="0"/>
                    </a:p>
                  </a:txBody>
                  <a:tcPr/>
                </a:tc>
                <a:tc>
                  <a:txBody>
                    <a:bodyPr/>
                    <a:lstStyle/>
                    <a:p>
                      <a:endParaRPr lang="es-ES" sz="1600" dirty="0"/>
                    </a:p>
                  </a:txBody>
                  <a:tcPr/>
                </a:tc>
                <a:tc>
                  <a:txBody>
                    <a:bodyPr/>
                    <a:lstStyle/>
                    <a:p>
                      <a:endParaRPr lang="es-ES" sz="1600" dirty="0"/>
                    </a:p>
                  </a:txBody>
                  <a:tcPr/>
                </a:tc>
              </a:tr>
            </a:tbl>
          </a:graphicData>
        </a:graphic>
      </p:graphicFrame>
      <p:sp>
        <p:nvSpPr>
          <p:cNvPr id="5" name="4 Marcador de número de diapositiva"/>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C4378B2-1DDA-499C-9803-7D28AEE8C44F}" type="slidenum">
              <a:rPr lang="es-ES" sz="1200">
                <a:solidFill>
                  <a:schemeClr val="tx1">
                    <a:tint val="75000"/>
                  </a:schemeClr>
                </a:solidFill>
                <a:latin typeface="+mn-lt"/>
                <a:cs typeface="+mn-cs"/>
              </a:rPr>
              <a:pPr algn="r" fontAlgn="auto">
                <a:spcBef>
                  <a:spcPts val="0"/>
                </a:spcBef>
                <a:spcAft>
                  <a:spcPts val="0"/>
                </a:spcAft>
                <a:defRPr/>
              </a:pPr>
              <a:t>47</a:t>
            </a:fld>
            <a:endParaRPr lang="es-ES" sz="1200" dirty="0">
              <a:solidFill>
                <a:schemeClr val="tx1">
                  <a:tint val="75000"/>
                </a:schemeClr>
              </a:solidFill>
              <a:latin typeface="+mn-lt"/>
              <a:cs typeface="+mn-cs"/>
            </a:endParaRPr>
          </a:p>
        </p:txBody>
      </p:sp>
      <p:sp>
        <p:nvSpPr>
          <p:cNvPr id="6" name="5 Marcador de pie de página"/>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s-ES" sz="1200">
                <a:solidFill>
                  <a:schemeClr val="tx1">
                    <a:tint val="75000"/>
                  </a:schemeClr>
                </a:solidFill>
                <a:latin typeface="+mn-lt"/>
                <a:cs typeface="+mn-cs"/>
              </a:rPr>
              <a:t>Encuentro sobre Innovación Pedagógica FI-UNER 2013</a:t>
            </a:r>
          </a:p>
        </p:txBody>
      </p:sp>
      <p:pic>
        <p:nvPicPr>
          <p:cNvPr id="96293" name="Picture 38" descr="thCAIX82SI"/>
          <p:cNvPicPr>
            <a:picLocks noChangeAspect="1" noChangeArrowheads="1"/>
          </p:cNvPicPr>
          <p:nvPr/>
        </p:nvPicPr>
        <p:blipFill>
          <a:blip r:embed="rId3"/>
          <a:srcRect/>
          <a:stretch>
            <a:fillRect/>
          </a:stretch>
        </p:blipFill>
        <p:spPr bwMode="auto">
          <a:xfrm>
            <a:off x="6516688" y="4797425"/>
            <a:ext cx="1247775" cy="1304925"/>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1042988" y="908050"/>
          <a:ext cx="7286625" cy="4740275"/>
        </p:xfrm>
        <a:graphic>
          <a:graphicData uri="http://schemas.openxmlformats.org/drawingml/2006/table">
            <a:tbl>
              <a:tblPr/>
              <a:tblGrid>
                <a:gridCol w="5143500"/>
                <a:gridCol w="1071562"/>
                <a:gridCol w="1071563"/>
              </a:tblGrid>
              <a:tr h="6429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sz="1800" b="1" i="0" u="none" strike="noStrike" cap="none" normalizeH="0" baseline="0" smtClean="0">
                          <a:ln>
                            <a:noFill/>
                          </a:ln>
                          <a:solidFill>
                            <a:srgbClr val="FFFFFF"/>
                          </a:solidFill>
                          <a:effectLst/>
                          <a:latin typeface="Arial" charset="0"/>
                          <a:ea typeface="AR PL UMing HK"/>
                          <a:cs typeface="Lohit Hindi"/>
                        </a:rPr>
                        <a:t>RESOLUCIÓN DE EJERCICIOS EN EL PIZARRÓN</a:t>
                      </a:r>
                      <a:endParaRPr kumimoji="0" lang="es-ES" sz="2800" b="1" i="0" u="none" strike="noStrike" cap="none" normalizeH="0" baseline="0" smtClean="0">
                        <a:ln>
                          <a:noFill/>
                        </a:ln>
                        <a:solidFill>
                          <a:srgbClr val="FFFFFF"/>
                        </a:solidFill>
                        <a:effectLst/>
                        <a:latin typeface="Times New Roman" pitchFamily="18" charset="0"/>
                        <a:ea typeface="AR PL UMing HK"/>
                        <a:cs typeface="Lohit Hindi"/>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sz="1800" b="1" i="0" u="none" strike="noStrike" cap="none" normalizeH="0" baseline="0" smtClean="0">
                          <a:ln>
                            <a:noFill/>
                          </a:ln>
                          <a:solidFill>
                            <a:srgbClr val="FFFFFF"/>
                          </a:solidFill>
                          <a:effectLst/>
                          <a:latin typeface="Arial" charset="0"/>
                          <a:ea typeface="AR PL UMing HK"/>
                          <a:cs typeface="Lohit Hindi"/>
                        </a:rPr>
                        <a:t>Si</a:t>
                      </a:r>
                      <a:endParaRPr kumimoji="0" lang="es-ES" sz="2800" b="1" i="0" u="none" strike="noStrike" cap="none" normalizeH="0" baseline="0" smtClean="0">
                        <a:ln>
                          <a:noFill/>
                        </a:ln>
                        <a:solidFill>
                          <a:srgbClr val="FFFFFF"/>
                        </a:solidFill>
                        <a:effectLst/>
                        <a:latin typeface="Times New Roman" pitchFamily="18" charset="0"/>
                        <a:ea typeface="AR PL UMing HK"/>
                        <a:cs typeface="Lohit Hindi"/>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sz="1800" b="1" i="0" u="none" strike="noStrike" cap="none" normalizeH="0" baseline="0" smtClean="0">
                          <a:ln>
                            <a:noFill/>
                          </a:ln>
                          <a:solidFill>
                            <a:srgbClr val="FFFFFF"/>
                          </a:solidFill>
                          <a:effectLst/>
                          <a:latin typeface="Arial" charset="0"/>
                          <a:ea typeface="AR PL UMing HK"/>
                          <a:cs typeface="Lohit Hindi"/>
                        </a:rPr>
                        <a:t>No</a:t>
                      </a:r>
                      <a:endParaRPr kumimoji="0" lang="es-ES" sz="2800" b="1" i="0" u="none" strike="noStrike" cap="none" normalizeH="0" baseline="0" smtClean="0">
                        <a:ln>
                          <a:noFill/>
                        </a:ln>
                        <a:solidFill>
                          <a:srgbClr val="FFFFFF"/>
                        </a:solidFill>
                        <a:effectLst/>
                        <a:latin typeface="Times New Roman" pitchFamily="18" charset="0"/>
                        <a:ea typeface="AR PL UMing HK"/>
                        <a:cs typeface="Lohit Hindi"/>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33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800" b="0" i="0" u="none" strike="noStrike" cap="none" normalizeH="0" baseline="0" smtClean="0">
                          <a:ln>
                            <a:noFill/>
                          </a:ln>
                          <a:solidFill>
                            <a:srgbClr val="000000"/>
                          </a:solidFill>
                          <a:effectLst/>
                          <a:latin typeface="Arial" charset="0"/>
                          <a:ea typeface="AR PL UMing HK"/>
                          <a:cs typeface="Lohit Hindi"/>
                        </a:rPr>
                        <a:t>Analiza el ejercicio</a:t>
                      </a:r>
                      <a:endParaRPr kumimoji="0" lang="es-ES" sz="2800" b="0" i="0" u="none" strike="noStrike" cap="none" normalizeH="0" baseline="0" smtClean="0">
                        <a:ln>
                          <a:noFill/>
                        </a:ln>
                        <a:solidFill>
                          <a:srgbClr val="000000"/>
                        </a:solidFill>
                        <a:effectLst/>
                        <a:latin typeface="Times New Roman" pitchFamily="18" charset="0"/>
                        <a:ea typeface="AR PL UMing HK"/>
                        <a:cs typeface="Lohit Hindi"/>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000" b="0" i="0" u="none" strike="noStrike" cap="none" normalizeH="0" baseline="0" smtClean="0">
                          <a:ln>
                            <a:noFill/>
                          </a:ln>
                          <a:solidFill>
                            <a:srgbClr val="181863"/>
                          </a:solidFill>
                          <a:effectLst/>
                          <a:latin typeface="Arial" charset="0"/>
                          <a:ea typeface="AR PL UMing HK"/>
                          <a:cs typeface="Lohit Hindi"/>
                        </a:rPr>
                        <a:t> </a:t>
                      </a:r>
                      <a:endParaRPr kumimoji="0" lang="es-ES" sz="1200" b="0" i="0" u="none" strike="noStrike" cap="none" normalizeH="0" baseline="0" smtClean="0">
                        <a:ln>
                          <a:noFill/>
                        </a:ln>
                        <a:solidFill>
                          <a:srgbClr val="000000"/>
                        </a:solidFill>
                        <a:effectLst/>
                        <a:latin typeface="Times New Roman" pitchFamily="18" charset="0"/>
                        <a:ea typeface="AR PL UMing HK"/>
                        <a:cs typeface="Lohit Hindi"/>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000" b="0" i="0" u="none" strike="noStrike" cap="none" normalizeH="0" baseline="0" smtClean="0">
                          <a:ln>
                            <a:noFill/>
                          </a:ln>
                          <a:solidFill>
                            <a:srgbClr val="181863"/>
                          </a:solidFill>
                          <a:effectLst/>
                          <a:latin typeface="Arial" charset="0"/>
                          <a:ea typeface="AR PL UMing HK"/>
                          <a:cs typeface="Lohit Hindi"/>
                        </a:rPr>
                        <a:t> </a:t>
                      </a:r>
                      <a:endParaRPr kumimoji="0" lang="es-ES" sz="1200" b="0" i="0" u="none" strike="noStrike" cap="none" normalizeH="0" baseline="0" smtClean="0">
                        <a:ln>
                          <a:noFill/>
                        </a:ln>
                        <a:solidFill>
                          <a:srgbClr val="000000"/>
                        </a:solidFill>
                        <a:effectLst/>
                        <a:latin typeface="Times New Roman" pitchFamily="18" charset="0"/>
                        <a:ea typeface="AR PL UMing HK"/>
                        <a:cs typeface="Lohit Hindi"/>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34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800" b="0" i="0" u="none" strike="noStrike" cap="none" normalizeH="0" baseline="0" smtClean="0">
                          <a:ln>
                            <a:noFill/>
                          </a:ln>
                          <a:solidFill>
                            <a:srgbClr val="000000"/>
                          </a:solidFill>
                          <a:effectLst/>
                          <a:latin typeface="Arial" charset="0"/>
                          <a:ea typeface="AR PL UMing HK"/>
                          <a:cs typeface="Lohit Hindi"/>
                        </a:rPr>
                        <a:t>Propone posibles soluciones </a:t>
                      </a:r>
                      <a:endParaRPr kumimoji="0" lang="es-ES" sz="2800" b="0" i="0" u="none" strike="noStrike" cap="none" normalizeH="0" baseline="0" smtClean="0">
                        <a:ln>
                          <a:noFill/>
                        </a:ln>
                        <a:solidFill>
                          <a:srgbClr val="000000"/>
                        </a:solidFill>
                        <a:effectLst/>
                        <a:latin typeface="Times New Roman" pitchFamily="18" charset="0"/>
                        <a:ea typeface="AR PL UMing HK"/>
                        <a:cs typeface="Lohit Hindi"/>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000" b="0" i="0" u="none" strike="noStrike" cap="none" normalizeH="0" baseline="0" smtClean="0">
                          <a:ln>
                            <a:noFill/>
                          </a:ln>
                          <a:solidFill>
                            <a:srgbClr val="181863"/>
                          </a:solidFill>
                          <a:effectLst/>
                          <a:latin typeface="Arial" charset="0"/>
                          <a:ea typeface="AR PL UMing HK"/>
                          <a:cs typeface="Lohit Hindi"/>
                        </a:rPr>
                        <a:t> </a:t>
                      </a:r>
                      <a:endParaRPr kumimoji="0" lang="es-ES" sz="1200" b="0" i="0" u="none" strike="noStrike" cap="none" normalizeH="0" baseline="0" smtClean="0">
                        <a:ln>
                          <a:noFill/>
                        </a:ln>
                        <a:solidFill>
                          <a:srgbClr val="000000"/>
                        </a:solidFill>
                        <a:effectLst/>
                        <a:latin typeface="Times New Roman" pitchFamily="18" charset="0"/>
                        <a:ea typeface="AR PL UMing HK"/>
                        <a:cs typeface="Lohit Hindi"/>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000" b="0" i="0" u="none" strike="noStrike" cap="none" normalizeH="0" baseline="0" smtClean="0">
                          <a:ln>
                            <a:noFill/>
                          </a:ln>
                          <a:solidFill>
                            <a:srgbClr val="181863"/>
                          </a:solidFill>
                          <a:effectLst/>
                          <a:latin typeface="Arial" charset="0"/>
                          <a:ea typeface="AR PL UMing HK"/>
                          <a:cs typeface="Lohit Hindi"/>
                        </a:rPr>
                        <a:t> </a:t>
                      </a:r>
                      <a:endParaRPr kumimoji="0" lang="es-ES" sz="1200" b="0" i="0" u="none" strike="noStrike" cap="none" normalizeH="0" baseline="0" smtClean="0">
                        <a:ln>
                          <a:noFill/>
                        </a:ln>
                        <a:solidFill>
                          <a:srgbClr val="000000"/>
                        </a:solidFill>
                        <a:effectLst/>
                        <a:latin typeface="Times New Roman" pitchFamily="18" charset="0"/>
                        <a:ea typeface="AR PL UMing HK"/>
                        <a:cs typeface="Lohit Hindi"/>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41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800" b="0" i="0" u="none" strike="noStrike" cap="none" normalizeH="0" baseline="0" smtClean="0">
                          <a:ln>
                            <a:noFill/>
                          </a:ln>
                          <a:solidFill>
                            <a:srgbClr val="000000"/>
                          </a:solidFill>
                          <a:effectLst/>
                          <a:latin typeface="Arial" charset="0"/>
                          <a:ea typeface="Arial Unicode MS" pitchFamily="34" charset="-128"/>
                          <a:cs typeface="Lohit Hindi"/>
                        </a:rPr>
                        <a:t>Relaciona el ejercicio con los contenidos abordados en clases</a:t>
                      </a:r>
                      <a:endParaRPr kumimoji="0" lang="es-ES" sz="2800" b="0" i="0" u="none" strike="noStrike" cap="none" normalizeH="0" baseline="0" smtClean="0">
                        <a:ln>
                          <a:noFill/>
                        </a:ln>
                        <a:solidFill>
                          <a:srgbClr val="000000"/>
                        </a:solidFill>
                        <a:effectLst/>
                        <a:latin typeface="Times New Roman" pitchFamily="18" charset="0"/>
                        <a:ea typeface="AR PL UMing HK"/>
                        <a:cs typeface="Lohit Hindi"/>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000" b="0" i="0" u="none" strike="noStrike" cap="none" normalizeH="0" baseline="0" smtClean="0">
                          <a:ln>
                            <a:noFill/>
                          </a:ln>
                          <a:solidFill>
                            <a:srgbClr val="181863"/>
                          </a:solidFill>
                          <a:effectLst/>
                          <a:latin typeface="Arial" charset="0"/>
                          <a:ea typeface="AR PL UMing HK"/>
                          <a:cs typeface="Lohit Hindi"/>
                        </a:rPr>
                        <a:t> </a:t>
                      </a:r>
                      <a:endParaRPr kumimoji="0" lang="es-ES" sz="1200" b="0" i="0" u="none" strike="noStrike" cap="none" normalizeH="0" baseline="0" smtClean="0">
                        <a:ln>
                          <a:noFill/>
                        </a:ln>
                        <a:solidFill>
                          <a:srgbClr val="000000"/>
                        </a:solidFill>
                        <a:effectLst/>
                        <a:latin typeface="Times New Roman" pitchFamily="18" charset="0"/>
                        <a:ea typeface="AR PL UMing HK"/>
                        <a:cs typeface="Lohit Hindi"/>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000" b="0" i="0" u="none" strike="noStrike" cap="none" normalizeH="0" baseline="0" smtClean="0">
                          <a:ln>
                            <a:noFill/>
                          </a:ln>
                          <a:solidFill>
                            <a:srgbClr val="181863"/>
                          </a:solidFill>
                          <a:effectLst/>
                          <a:latin typeface="Arial" charset="0"/>
                          <a:ea typeface="AR PL UMing HK"/>
                          <a:cs typeface="Lohit Hindi"/>
                        </a:rPr>
                        <a:t> </a:t>
                      </a:r>
                      <a:endParaRPr kumimoji="0" lang="es-ES" sz="1200" b="0" i="0" u="none" strike="noStrike" cap="none" normalizeH="0" baseline="0" smtClean="0">
                        <a:ln>
                          <a:noFill/>
                        </a:ln>
                        <a:solidFill>
                          <a:srgbClr val="000000"/>
                        </a:solidFill>
                        <a:effectLst/>
                        <a:latin typeface="Times New Roman" pitchFamily="18" charset="0"/>
                        <a:ea typeface="AR PL UMing HK"/>
                        <a:cs typeface="Lohit Hindi"/>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34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800" b="0" i="0" u="none" strike="noStrike" cap="none" normalizeH="0" baseline="0" smtClean="0">
                          <a:ln>
                            <a:noFill/>
                          </a:ln>
                          <a:solidFill>
                            <a:srgbClr val="000000"/>
                          </a:solidFill>
                          <a:effectLst/>
                          <a:latin typeface="Arial" charset="0"/>
                          <a:ea typeface="Arial Unicode MS" pitchFamily="34" charset="-128"/>
                          <a:cs typeface="Lohit Hindi"/>
                        </a:rPr>
                        <a:t>Es ordenado en la resolución</a:t>
                      </a:r>
                      <a:endParaRPr kumimoji="0" lang="es-ES" sz="2800" b="0" i="0" u="none" strike="noStrike" cap="none" normalizeH="0" baseline="0" smtClean="0">
                        <a:ln>
                          <a:noFill/>
                        </a:ln>
                        <a:solidFill>
                          <a:srgbClr val="000000"/>
                        </a:solidFill>
                        <a:effectLst/>
                        <a:latin typeface="Times New Roman" pitchFamily="18" charset="0"/>
                        <a:ea typeface="AR PL UMing HK"/>
                        <a:cs typeface="Lohit Hindi"/>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000" b="0" i="0" u="none" strike="noStrike" cap="none" normalizeH="0" baseline="0" smtClean="0">
                          <a:ln>
                            <a:noFill/>
                          </a:ln>
                          <a:solidFill>
                            <a:srgbClr val="181863"/>
                          </a:solidFill>
                          <a:effectLst/>
                          <a:latin typeface="Arial" charset="0"/>
                          <a:ea typeface="AR PL UMing HK"/>
                          <a:cs typeface="Lohit Hindi"/>
                        </a:rPr>
                        <a:t> </a:t>
                      </a:r>
                      <a:endParaRPr kumimoji="0" lang="es-ES" sz="1200" b="0" i="0" u="none" strike="noStrike" cap="none" normalizeH="0" baseline="0" smtClean="0">
                        <a:ln>
                          <a:noFill/>
                        </a:ln>
                        <a:solidFill>
                          <a:srgbClr val="000000"/>
                        </a:solidFill>
                        <a:effectLst/>
                        <a:latin typeface="Times New Roman" pitchFamily="18" charset="0"/>
                        <a:ea typeface="AR PL UMing HK"/>
                        <a:cs typeface="Lohit Hindi"/>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000" b="0" i="0" u="none" strike="noStrike" cap="none" normalizeH="0" baseline="0" smtClean="0">
                          <a:ln>
                            <a:noFill/>
                          </a:ln>
                          <a:solidFill>
                            <a:srgbClr val="181863"/>
                          </a:solidFill>
                          <a:effectLst/>
                          <a:latin typeface="Arial" charset="0"/>
                          <a:ea typeface="AR PL UMing HK"/>
                          <a:cs typeface="Lohit Hindi"/>
                        </a:rPr>
                        <a:t> </a:t>
                      </a:r>
                      <a:endParaRPr kumimoji="0" lang="es-ES" sz="1200" b="0" i="0" u="none" strike="noStrike" cap="none" normalizeH="0" baseline="0" smtClean="0">
                        <a:ln>
                          <a:noFill/>
                        </a:ln>
                        <a:solidFill>
                          <a:srgbClr val="000000"/>
                        </a:solidFill>
                        <a:effectLst/>
                        <a:latin typeface="Times New Roman" pitchFamily="18" charset="0"/>
                        <a:ea typeface="AR PL UMing HK"/>
                        <a:cs typeface="Lohit Hindi"/>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34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800" b="0" i="0" u="none" strike="noStrike" cap="none" normalizeH="0" baseline="0" smtClean="0">
                          <a:ln>
                            <a:noFill/>
                          </a:ln>
                          <a:solidFill>
                            <a:srgbClr val="000000"/>
                          </a:solidFill>
                          <a:effectLst/>
                          <a:latin typeface="Arial" charset="0"/>
                          <a:ea typeface="Arial Unicode MS" pitchFamily="34" charset="-128"/>
                          <a:cs typeface="Lohit Hindi"/>
                        </a:rPr>
                        <a:t>Justifica el resultado</a:t>
                      </a:r>
                      <a:endParaRPr kumimoji="0" lang="es-ES" sz="2800" b="0" i="0" u="none" strike="noStrike" cap="none" normalizeH="0" baseline="0" smtClean="0">
                        <a:ln>
                          <a:noFill/>
                        </a:ln>
                        <a:solidFill>
                          <a:srgbClr val="000000"/>
                        </a:solidFill>
                        <a:effectLst/>
                        <a:latin typeface="Times New Roman" pitchFamily="18" charset="0"/>
                        <a:ea typeface="AR PL UMing HK"/>
                        <a:cs typeface="Lohit Hindi"/>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000" b="0" i="0" u="none" strike="noStrike" cap="none" normalizeH="0" baseline="0" smtClean="0">
                        <a:ln>
                          <a:noFill/>
                        </a:ln>
                        <a:solidFill>
                          <a:srgbClr val="181863"/>
                        </a:solidFill>
                        <a:effectLst/>
                        <a:latin typeface="Arial" charset="0"/>
                        <a:ea typeface="AR PL UMing HK"/>
                        <a:cs typeface="Lohit Hindi"/>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000" b="0" i="0" u="none" strike="noStrike" cap="none" normalizeH="0" baseline="0" smtClean="0">
                        <a:ln>
                          <a:noFill/>
                        </a:ln>
                        <a:solidFill>
                          <a:srgbClr val="181863"/>
                        </a:solidFill>
                        <a:effectLst/>
                        <a:latin typeface="Arial" charset="0"/>
                        <a:ea typeface="AR PL UMing HK"/>
                        <a:cs typeface="Lohit Hindi"/>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41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800" b="0" i="0" u="none" strike="noStrike" cap="none" normalizeH="0" baseline="0" smtClean="0">
                          <a:ln>
                            <a:noFill/>
                          </a:ln>
                          <a:solidFill>
                            <a:srgbClr val="000000"/>
                          </a:solidFill>
                          <a:effectLst/>
                          <a:latin typeface="Arial" charset="0"/>
                          <a:ea typeface="Arial Unicode MS" pitchFamily="34" charset="-128"/>
                          <a:cs typeface="Lohit Hindi"/>
                        </a:rPr>
                        <a:t>Reconoce errores o ausencias en el proceso que llevó a cabo</a:t>
                      </a:r>
                      <a:endParaRPr kumimoji="0" lang="es-ES" sz="2800" b="0" i="0" u="none" strike="noStrike" cap="none" normalizeH="0" baseline="0" smtClean="0">
                        <a:ln>
                          <a:noFill/>
                        </a:ln>
                        <a:solidFill>
                          <a:srgbClr val="000000"/>
                        </a:solidFill>
                        <a:effectLst/>
                        <a:latin typeface="Times New Roman" pitchFamily="18" charset="0"/>
                        <a:ea typeface="AR PL UMing HK"/>
                        <a:cs typeface="Lohit Hindi"/>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000" b="0" i="0" u="none" strike="noStrike" cap="none" normalizeH="0" baseline="0" smtClean="0">
                          <a:ln>
                            <a:noFill/>
                          </a:ln>
                          <a:solidFill>
                            <a:srgbClr val="181863"/>
                          </a:solidFill>
                          <a:effectLst/>
                          <a:latin typeface="Arial" charset="0"/>
                          <a:ea typeface="AR PL UMing HK"/>
                          <a:cs typeface="Lohit Hindi"/>
                        </a:rPr>
                        <a:t> </a:t>
                      </a:r>
                      <a:endParaRPr kumimoji="0" lang="es-ES" sz="1200" b="0" i="0" u="none" strike="noStrike" cap="none" normalizeH="0" baseline="0" smtClean="0">
                        <a:ln>
                          <a:noFill/>
                        </a:ln>
                        <a:solidFill>
                          <a:srgbClr val="000000"/>
                        </a:solidFill>
                        <a:effectLst/>
                        <a:latin typeface="Times New Roman" pitchFamily="18" charset="0"/>
                        <a:ea typeface="AR PL UMing HK"/>
                        <a:cs typeface="Lohit Hindi"/>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000" b="0" i="0" u="none" strike="noStrike" cap="none" normalizeH="0" baseline="0" smtClean="0">
                          <a:ln>
                            <a:noFill/>
                          </a:ln>
                          <a:solidFill>
                            <a:srgbClr val="181863"/>
                          </a:solidFill>
                          <a:effectLst/>
                          <a:latin typeface="Arial" charset="0"/>
                          <a:ea typeface="AR PL UMing HK"/>
                          <a:cs typeface="Lohit Hindi"/>
                        </a:rPr>
                        <a:t> </a:t>
                      </a:r>
                      <a:endParaRPr kumimoji="0" lang="es-ES" sz="1200" b="0" i="0" u="none" strike="noStrike" cap="none" normalizeH="0" baseline="0" smtClean="0">
                        <a:ln>
                          <a:noFill/>
                        </a:ln>
                        <a:solidFill>
                          <a:srgbClr val="000000"/>
                        </a:solidFill>
                        <a:effectLst/>
                        <a:latin typeface="Times New Roman" pitchFamily="18" charset="0"/>
                        <a:ea typeface="AR PL UMing HK"/>
                        <a:cs typeface="Lohit Hindi"/>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42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800" b="0" i="0" u="none" strike="noStrike" cap="none" normalizeH="0" baseline="0" smtClean="0">
                          <a:ln>
                            <a:noFill/>
                          </a:ln>
                          <a:solidFill>
                            <a:srgbClr val="000000"/>
                          </a:solidFill>
                          <a:effectLst/>
                          <a:latin typeface="Arial" charset="0"/>
                          <a:ea typeface="Arial Unicode MS" pitchFamily="34" charset="-128"/>
                          <a:cs typeface="Lohit Hindi"/>
                        </a:rPr>
                        <a:t>Reflexiona sobre el proceso realizado y extrae conclusiones.</a:t>
                      </a:r>
                      <a:endParaRPr kumimoji="0" lang="es-ES" sz="2800" b="0" i="0" u="none" strike="noStrike" cap="none" normalizeH="0" baseline="0" smtClean="0">
                        <a:ln>
                          <a:noFill/>
                        </a:ln>
                        <a:solidFill>
                          <a:srgbClr val="000000"/>
                        </a:solidFill>
                        <a:effectLst/>
                        <a:latin typeface="Times New Roman" pitchFamily="18" charset="0"/>
                        <a:ea typeface="AR PL UMing HK"/>
                        <a:cs typeface="Lohit Hindi"/>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000" b="0" i="0" u="none" strike="noStrike" cap="none" normalizeH="0" baseline="0" smtClean="0">
                          <a:ln>
                            <a:noFill/>
                          </a:ln>
                          <a:solidFill>
                            <a:srgbClr val="181863"/>
                          </a:solidFill>
                          <a:effectLst/>
                          <a:latin typeface="Arial" charset="0"/>
                          <a:ea typeface="AR PL UMing HK"/>
                          <a:cs typeface="Lohit Hindi"/>
                        </a:rPr>
                        <a:t> </a:t>
                      </a:r>
                      <a:endParaRPr kumimoji="0" lang="es-ES" sz="1200" b="0" i="0" u="none" strike="noStrike" cap="none" normalizeH="0" baseline="0" smtClean="0">
                        <a:ln>
                          <a:noFill/>
                        </a:ln>
                        <a:solidFill>
                          <a:srgbClr val="000000"/>
                        </a:solidFill>
                        <a:effectLst/>
                        <a:latin typeface="Times New Roman" pitchFamily="18" charset="0"/>
                        <a:ea typeface="AR PL UMing HK"/>
                        <a:cs typeface="Lohit Hindi"/>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000" b="0" i="0" u="none" strike="noStrike" cap="none" normalizeH="0" baseline="0" smtClean="0">
                          <a:ln>
                            <a:noFill/>
                          </a:ln>
                          <a:solidFill>
                            <a:srgbClr val="181863"/>
                          </a:solidFill>
                          <a:effectLst/>
                          <a:latin typeface="Arial" charset="0"/>
                          <a:ea typeface="AR PL UMing HK"/>
                          <a:cs typeface="Lohit Hindi"/>
                        </a:rPr>
                        <a:t> </a:t>
                      </a:r>
                      <a:endParaRPr kumimoji="0" lang="es-ES" sz="1200" b="0" i="0" u="none" strike="noStrike" cap="none" normalizeH="0" baseline="0" smtClean="0">
                        <a:ln>
                          <a:noFill/>
                        </a:ln>
                        <a:solidFill>
                          <a:srgbClr val="000000"/>
                        </a:solidFill>
                        <a:effectLst/>
                        <a:latin typeface="Times New Roman" pitchFamily="18" charset="0"/>
                        <a:ea typeface="AR PL UMing HK"/>
                        <a:cs typeface="Lohit Hindi"/>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33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800" b="0" i="0" u="none" strike="noStrike" cap="none" normalizeH="0" baseline="0" smtClean="0">
                          <a:ln>
                            <a:noFill/>
                          </a:ln>
                          <a:solidFill>
                            <a:srgbClr val="000000"/>
                          </a:solidFill>
                          <a:effectLst/>
                          <a:latin typeface="Arial" charset="0"/>
                          <a:ea typeface="Arial Unicode MS" pitchFamily="34" charset="-128"/>
                          <a:cs typeface="Lohit Hindi"/>
                        </a:rPr>
                        <a:t>Etc…</a:t>
                      </a:r>
                      <a:endParaRPr kumimoji="0" lang="es-ES" sz="2800" b="0" i="0" u="none" strike="noStrike" cap="none" normalizeH="0" baseline="0" smtClean="0">
                        <a:ln>
                          <a:noFill/>
                        </a:ln>
                        <a:solidFill>
                          <a:srgbClr val="000000"/>
                        </a:solidFill>
                        <a:effectLst/>
                        <a:latin typeface="Times New Roman" pitchFamily="18" charset="0"/>
                        <a:ea typeface="AR PL UMing HK"/>
                        <a:cs typeface="Lohit Hindi"/>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000" b="0" i="0" u="none" strike="noStrike" cap="none" normalizeH="0" baseline="0" smtClean="0">
                        <a:ln>
                          <a:noFill/>
                        </a:ln>
                        <a:solidFill>
                          <a:srgbClr val="181863"/>
                        </a:solidFill>
                        <a:effectLst/>
                        <a:latin typeface="Arial" charset="0"/>
                        <a:ea typeface="AR PL UMing HK"/>
                        <a:cs typeface="Lohit Hindi"/>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000" b="0" i="0" u="none" strike="noStrike" cap="none" normalizeH="0" baseline="0" smtClean="0">
                        <a:ln>
                          <a:noFill/>
                        </a:ln>
                        <a:solidFill>
                          <a:srgbClr val="181863"/>
                        </a:solidFill>
                        <a:effectLst/>
                        <a:latin typeface="Arial" charset="0"/>
                        <a:ea typeface="AR PL UMing HK"/>
                        <a:cs typeface="Lohit Hindi"/>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4" name="3 Marcador de pie de página"/>
          <p:cNvSpPr>
            <a:spLocks noGrp="1"/>
          </p:cNvSpPr>
          <p:nvPr>
            <p:ph type="ftr" sz="quarter" idx="11"/>
          </p:nvPr>
        </p:nvSpPr>
        <p:spPr/>
        <p:txBody>
          <a:bodyPr/>
          <a:lstStyle/>
          <a:p>
            <a:pPr>
              <a:defRPr/>
            </a:pPr>
            <a:r>
              <a:rPr lang="es-ES" smtClean="0"/>
              <a:t>Encuentro sobre Innovación Pedagógica FI-UNER 2013</a:t>
            </a:r>
            <a:endParaRPr lang="es-ES"/>
          </a:p>
        </p:txBody>
      </p:sp>
      <p:sp>
        <p:nvSpPr>
          <p:cNvPr id="5" name="4 Marcador de número de diapositiva"/>
          <p:cNvSpPr>
            <a:spLocks noGrp="1"/>
          </p:cNvSpPr>
          <p:nvPr>
            <p:ph type="sldNum" sz="quarter" idx="12"/>
          </p:nvPr>
        </p:nvSpPr>
        <p:spPr/>
        <p:txBody>
          <a:bodyPr/>
          <a:lstStyle/>
          <a:p>
            <a:pPr>
              <a:defRPr/>
            </a:pPr>
            <a:fld id="{0CEEEA0E-EE1F-4555-B9BD-5A821A7252A1}" type="slidenum">
              <a:rPr lang="es-ES" smtClean="0"/>
              <a:pPr>
                <a:defRPr/>
              </a:pPr>
              <a:t>48</a:t>
            </a:fld>
            <a:endParaRPr lang="es-ES"/>
          </a:p>
        </p:txBody>
      </p:sp>
      <p:sp>
        <p:nvSpPr>
          <p:cNvPr id="98349" name="Text Box 46"/>
          <p:cNvSpPr txBox="1">
            <a:spLocks noChangeArrowheads="1"/>
          </p:cNvSpPr>
          <p:nvPr/>
        </p:nvSpPr>
        <p:spPr bwMode="auto">
          <a:xfrm>
            <a:off x="2627313" y="5734050"/>
            <a:ext cx="4248150" cy="304800"/>
          </a:xfrm>
          <a:prstGeom prst="rect">
            <a:avLst/>
          </a:prstGeom>
          <a:noFill/>
          <a:ln w="9525">
            <a:noFill/>
            <a:miter lim="800000"/>
            <a:headEnd/>
            <a:tailEnd/>
          </a:ln>
        </p:spPr>
        <p:txBody>
          <a:bodyPr>
            <a:spAutoFit/>
          </a:bodyPr>
          <a:lstStyle/>
          <a:p>
            <a:pPr algn="ctr">
              <a:spcBef>
                <a:spcPct val="50000"/>
              </a:spcBef>
            </a:pPr>
            <a:r>
              <a:rPr lang="es-AR" sz="1400">
                <a:latin typeface="Calibri" pitchFamily="34" charset="0"/>
              </a:rPr>
              <a:t>(Campaner y Gallino, 2008)</a:t>
            </a:r>
            <a:endParaRPr lang="es-ES" sz="1400">
              <a:latin typeface="Calibri"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6 Título"/>
          <p:cNvSpPr>
            <a:spLocks noGrp="1"/>
          </p:cNvSpPr>
          <p:nvPr>
            <p:ph type="title"/>
          </p:nvPr>
        </p:nvSpPr>
        <p:spPr/>
        <p:txBody>
          <a:bodyPr/>
          <a:lstStyle/>
          <a:p>
            <a:pPr eaLnBrk="1" hangingPunct="1"/>
            <a:endParaRPr lang="es-AR" smtClean="0"/>
          </a:p>
        </p:txBody>
      </p:sp>
      <p:graphicFrame>
        <p:nvGraphicFramePr>
          <p:cNvPr id="9" name="8 Marcador de contenido"/>
          <p:cNvGraphicFramePr>
            <a:graphicFrameLocks noGrp="1"/>
          </p:cNvGraphicFramePr>
          <p:nvPr>
            <p:ph idx="1"/>
          </p:nvPr>
        </p:nvGraphicFramePr>
        <p:xfrm>
          <a:off x="0" y="0"/>
          <a:ext cx="9144000" cy="6753225"/>
        </p:xfrm>
        <a:graphic>
          <a:graphicData uri="http://schemas.openxmlformats.org/drawingml/2006/table">
            <a:tbl>
              <a:tblPr firstRow="1" bandRow="1">
                <a:tableStyleId>{5C22544A-7EE6-4342-B048-85BDC9FD1C3A}</a:tableStyleId>
              </a:tblPr>
              <a:tblGrid>
                <a:gridCol w="1828832"/>
                <a:gridCol w="2100257"/>
                <a:gridCol w="1714512"/>
                <a:gridCol w="1671631"/>
                <a:gridCol w="1828800"/>
              </a:tblGrid>
              <a:tr h="493929">
                <a:tc>
                  <a:txBody>
                    <a:bodyPr/>
                    <a:lstStyle/>
                    <a:p>
                      <a:pPr algn="ctr">
                        <a:spcAft>
                          <a:spcPts val="0"/>
                        </a:spcAft>
                      </a:pPr>
                      <a:r>
                        <a:rPr lang="es-AR" sz="2000" b="1" kern="50" dirty="0">
                          <a:solidFill>
                            <a:srgbClr val="FFFFFF"/>
                          </a:solidFill>
                          <a:latin typeface="Arial"/>
                          <a:ea typeface="AR PL UMing HK"/>
                          <a:cs typeface="Lohit Hindi"/>
                        </a:rPr>
                        <a:t>Rangos</a:t>
                      </a:r>
                      <a:endParaRPr lang="es-ES" sz="3200" kern="50" dirty="0">
                        <a:latin typeface="Times New Roman"/>
                        <a:ea typeface="AR PL UMing HK"/>
                        <a:cs typeface="Lohit Hindi"/>
                      </a:endParaRPr>
                    </a:p>
                  </a:txBody>
                  <a:tcPr marL="0" marR="0" marT="0" marB="0" anchor="ctr"/>
                </a:tc>
                <a:tc>
                  <a:txBody>
                    <a:bodyPr/>
                    <a:lstStyle/>
                    <a:p>
                      <a:pPr algn="ctr">
                        <a:spcAft>
                          <a:spcPts val="0"/>
                        </a:spcAft>
                      </a:pPr>
                      <a:r>
                        <a:rPr lang="es-AR" sz="2000" b="1" kern="50">
                          <a:solidFill>
                            <a:srgbClr val="FFFFFF"/>
                          </a:solidFill>
                          <a:latin typeface="Arial"/>
                          <a:ea typeface="AR PL UMing HK"/>
                          <a:cs typeface="Lohit Hindi"/>
                        </a:rPr>
                        <a:t>Excelente</a:t>
                      </a:r>
                      <a:endParaRPr lang="es-ES" sz="3200" kern="50">
                        <a:latin typeface="Times New Roman"/>
                        <a:ea typeface="AR PL UMing HK"/>
                        <a:cs typeface="Lohit Hindi"/>
                      </a:endParaRPr>
                    </a:p>
                  </a:txBody>
                  <a:tcPr marL="0" marR="0" marT="0" marB="0" anchor="ctr"/>
                </a:tc>
                <a:tc>
                  <a:txBody>
                    <a:bodyPr/>
                    <a:lstStyle/>
                    <a:p>
                      <a:pPr algn="ctr">
                        <a:spcAft>
                          <a:spcPts val="0"/>
                        </a:spcAft>
                      </a:pPr>
                      <a:r>
                        <a:rPr lang="es-AR" sz="2000" b="1" kern="50" dirty="0">
                          <a:solidFill>
                            <a:srgbClr val="FFFFFF"/>
                          </a:solidFill>
                          <a:latin typeface="Arial"/>
                          <a:ea typeface="AR PL UMing HK"/>
                          <a:cs typeface="Lohit Hindi"/>
                        </a:rPr>
                        <a:t>Bueno</a:t>
                      </a:r>
                      <a:endParaRPr lang="es-ES" sz="3200" kern="50" dirty="0">
                        <a:latin typeface="Times New Roman"/>
                        <a:ea typeface="AR PL UMing HK"/>
                        <a:cs typeface="Lohit Hindi"/>
                      </a:endParaRPr>
                    </a:p>
                  </a:txBody>
                  <a:tcPr marL="0" marR="0" marT="0" marB="0" anchor="ctr"/>
                </a:tc>
                <a:tc>
                  <a:txBody>
                    <a:bodyPr/>
                    <a:lstStyle/>
                    <a:p>
                      <a:pPr algn="ctr">
                        <a:spcAft>
                          <a:spcPts val="0"/>
                        </a:spcAft>
                      </a:pPr>
                      <a:r>
                        <a:rPr lang="es-AR" sz="2000" b="1" kern="50">
                          <a:solidFill>
                            <a:srgbClr val="FFFFFF"/>
                          </a:solidFill>
                          <a:latin typeface="Arial"/>
                          <a:ea typeface="AR PL UMing HK"/>
                          <a:cs typeface="Lohit Hindi"/>
                        </a:rPr>
                        <a:t>Satisfactorio</a:t>
                      </a:r>
                      <a:endParaRPr lang="es-ES" sz="3200" kern="50">
                        <a:latin typeface="Times New Roman"/>
                        <a:ea typeface="AR PL UMing HK"/>
                        <a:cs typeface="Lohit Hindi"/>
                      </a:endParaRPr>
                    </a:p>
                  </a:txBody>
                  <a:tcPr marL="0" marR="0" marT="0" marB="0" anchor="ctr"/>
                </a:tc>
                <a:tc>
                  <a:txBody>
                    <a:bodyPr/>
                    <a:lstStyle/>
                    <a:p>
                      <a:pPr algn="ctr">
                        <a:spcAft>
                          <a:spcPts val="0"/>
                        </a:spcAft>
                      </a:pPr>
                      <a:r>
                        <a:rPr lang="es-AR" sz="2000" b="1" kern="50" dirty="0">
                          <a:solidFill>
                            <a:srgbClr val="FFFFFF"/>
                          </a:solidFill>
                          <a:latin typeface="Arial"/>
                          <a:ea typeface="AR PL UMing HK"/>
                          <a:cs typeface="Lohit Hindi"/>
                        </a:rPr>
                        <a:t>Insuficiente</a:t>
                      </a:r>
                      <a:endParaRPr lang="es-ES" sz="3200" kern="50" dirty="0">
                        <a:latin typeface="Times New Roman"/>
                        <a:ea typeface="AR PL UMing HK"/>
                        <a:cs typeface="Lohit Hindi"/>
                      </a:endParaRPr>
                    </a:p>
                  </a:txBody>
                  <a:tcPr marL="0" marR="0" marT="0" marB="0" anchor="ctr"/>
                </a:tc>
              </a:tr>
              <a:tr h="1336720">
                <a:tc>
                  <a:txBody>
                    <a:bodyPr/>
                    <a:lstStyle/>
                    <a:p>
                      <a:pPr algn="ctr">
                        <a:spcAft>
                          <a:spcPts val="0"/>
                        </a:spcAft>
                      </a:pPr>
                      <a:r>
                        <a:rPr lang="es-AR" sz="1600" kern="50" dirty="0">
                          <a:latin typeface="Arial"/>
                          <a:ea typeface="AR PL UMing HK"/>
                          <a:cs typeface="Lohit Hindi"/>
                        </a:rPr>
                        <a:t>Elaboración progresiva del trabajo </a:t>
                      </a:r>
                      <a:endParaRPr lang="es-ES" sz="2400" kern="50" dirty="0">
                        <a:latin typeface="Times New Roman"/>
                        <a:ea typeface="AR PL UMing HK"/>
                        <a:cs typeface="Lohit Hindi"/>
                      </a:endParaRPr>
                    </a:p>
                  </a:txBody>
                  <a:tcPr marL="0" marR="0" marT="0" marB="0" anchor="ctr"/>
                </a:tc>
                <a:tc>
                  <a:txBody>
                    <a:bodyPr/>
                    <a:lstStyle/>
                    <a:p>
                      <a:pPr>
                        <a:spcAft>
                          <a:spcPts val="0"/>
                        </a:spcAft>
                      </a:pPr>
                      <a:r>
                        <a:rPr lang="es-AR" sz="1200" kern="50" dirty="0">
                          <a:latin typeface="Arial"/>
                          <a:ea typeface="AR PL UMing HK"/>
                          <a:cs typeface="Lohit Hindi"/>
                        </a:rPr>
                        <a:t>Presenta avances del trabajo en cada instancia pautada y en la siguiente retoma las correcciones y orientaciones de los docentes.</a:t>
                      </a:r>
                      <a:endParaRPr lang="es-ES" sz="1800" kern="50" dirty="0">
                        <a:latin typeface="Times New Roman"/>
                        <a:ea typeface="AR PL UMing HK"/>
                        <a:cs typeface="Lohit Hindi"/>
                      </a:endParaRPr>
                    </a:p>
                  </a:txBody>
                  <a:tcPr marL="0" marR="0" marT="0" marB="0" anchor="ctr"/>
                </a:tc>
                <a:tc>
                  <a:txBody>
                    <a:bodyPr/>
                    <a:lstStyle/>
                    <a:p>
                      <a:pPr>
                        <a:spcAft>
                          <a:spcPts val="0"/>
                        </a:spcAft>
                      </a:pPr>
                      <a:r>
                        <a:rPr lang="es-AR" sz="1200" kern="50">
                          <a:latin typeface="Arial"/>
                          <a:ea typeface="AR PL UMing HK"/>
                          <a:cs typeface="Lohit Hindi"/>
                        </a:rPr>
                        <a:t>Presenta avances pero no siempre tiene en cuenta las correcciones.</a:t>
                      </a:r>
                      <a:endParaRPr lang="es-ES" sz="1800" kern="50">
                        <a:latin typeface="Times New Roman"/>
                        <a:ea typeface="AR PL UMing HK"/>
                        <a:cs typeface="Lohit Hindi"/>
                      </a:endParaRPr>
                    </a:p>
                  </a:txBody>
                  <a:tcPr marL="0" marR="0" marT="0" marB="0" anchor="ctr"/>
                </a:tc>
                <a:tc>
                  <a:txBody>
                    <a:bodyPr/>
                    <a:lstStyle/>
                    <a:p>
                      <a:pPr>
                        <a:spcAft>
                          <a:spcPts val="0"/>
                        </a:spcAft>
                      </a:pPr>
                      <a:r>
                        <a:rPr lang="es-AR" sz="1200" kern="50">
                          <a:latin typeface="Arial"/>
                          <a:ea typeface="AR PL UMing HK"/>
                          <a:cs typeface="Lohit Hindi"/>
                        </a:rPr>
                        <a:t>Presenta avances.</a:t>
                      </a:r>
                      <a:endParaRPr lang="es-ES" sz="1800" kern="50">
                        <a:latin typeface="Times New Roman"/>
                        <a:ea typeface="AR PL UMing HK"/>
                        <a:cs typeface="Lohit Hindi"/>
                      </a:endParaRPr>
                    </a:p>
                  </a:txBody>
                  <a:tcPr marL="0" marR="0" marT="0" marB="0" anchor="ctr"/>
                </a:tc>
                <a:tc>
                  <a:txBody>
                    <a:bodyPr/>
                    <a:lstStyle/>
                    <a:p>
                      <a:pPr>
                        <a:spcAft>
                          <a:spcPts val="0"/>
                        </a:spcAft>
                      </a:pPr>
                      <a:r>
                        <a:rPr lang="es-AR" sz="1200" kern="50">
                          <a:latin typeface="Arial"/>
                          <a:ea typeface="AR PL UMing HK"/>
                          <a:cs typeface="Lohit Hindi"/>
                        </a:rPr>
                        <a:t>No presenta todos  los avances previamente pautados.  </a:t>
                      </a:r>
                      <a:endParaRPr lang="es-ES" sz="1800" kern="50">
                        <a:latin typeface="Times New Roman"/>
                        <a:ea typeface="AR PL UMing HK"/>
                        <a:cs typeface="Lohit Hindi"/>
                      </a:endParaRPr>
                    </a:p>
                  </a:txBody>
                  <a:tcPr marL="0" marR="0" marT="0" marB="0" anchor="ctr"/>
                </a:tc>
              </a:tr>
              <a:tr h="954800">
                <a:tc>
                  <a:txBody>
                    <a:bodyPr/>
                    <a:lstStyle/>
                    <a:p>
                      <a:pPr algn="ctr">
                        <a:spcAft>
                          <a:spcPts val="0"/>
                        </a:spcAft>
                      </a:pPr>
                      <a:r>
                        <a:rPr lang="es-AR" sz="1600" kern="50" dirty="0">
                          <a:latin typeface="Arial"/>
                          <a:ea typeface="AR PL UMing HK"/>
                          <a:cs typeface="Lohit Hindi"/>
                        </a:rPr>
                        <a:t>Utilización de contenidos de la materia</a:t>
                      </a:r>
                      <a:endParaRPr lang="es-ES" sz="2400" kern="50" dirty="0">
                        <a:latin typeface="Times New Roman"/>
                        <a:ea typeface="AR PL UMing HK"/>
                        <a:cs typeface="Lohit Hindi"/>
                      </a:endParaRPr>
                    </a:p>
                  </a:txBody>
                  <a:tcPr marL="0" marR="0" marT="0" marB="0" anchor="ctr"/>
                </a:tc>
                <a:tc>
                  <a:txBody>
                    <a:bodyPr/>
                    <a:lstStyle/>
                    <a:p>
                      <a:pPr>
                        <a:spcAft>
                          <a:spcPts val="0"/>
                        </a:spcAft>
                      </a:pPr>
                      <a:r>
                        <a:rPr lang="es-AR" sz="1200" kern="50" dirty="0">
                          <a:latin typeface="Arial"/>
                          <a:ea typeface="AR PL UMing HK"/>
                          <a:cs typeface="Lohit Hindi"/>
                        </a:rPr>
                        <a:t>Utiliza explícitamente todos los contenidos de la materia que son necesarios para resolver la tarea.</a:t>
                      </a:r>
                      <a:endParaRPr lang="es-ES" sz="1800" kern="50" dirty="0">
                        <a:latin typeface="Times New Roman"/>
                        <a:ea typeface="AR PL UMing HK"/>
                        <a:cs typeface="Lohit Hindi"/>
                      </a:endParaRPr>
                    </a:p>
                  </a:txBody>
                  <a:tcPr marL="0" marR="0" marT="0" marB="0" anchor="ctr"/>
                </a:tc>
                <a:tc>
                  <a:txBody>
                    <a:bodyPr/>
                    <a:lstStyle/>
                    <a:p>
                      <a:pPr>
                        <a:spcAft>
                          <a:spcPts val="0"/>
                        </a:spcAft>
                      </a:pPr>
                      <a:r>
                        <a:rPr lang="es-AR" sz="1200" kern="50" dirty="0">
                          <a:latin typeface="Arial"/>
                          <a:ea typeface="AR PL UMing HK"/>
                          <a:cs typeface="Lohit Hindi"/>
                        </a:rPr>
                        <a:t>Utiliza algunos contenidos, los más afines a la tarea, y de manera explícita.</a:t>
                      </a:r>
                      <a:endParaRPr lang="es-ES" sz="1800" kern="50" dirty="0">
                        <a:latin typeface="Times New Roman"/>
                        <a:ea typeface="AR PL UMing HK"/>
                        <a:cs typeface="Lohit Hindi"/>
                      </a:endParaRPr>
                    </a:p>
                  </a:txBody>
                  <a:tcPr marL="0" marR="0" marT="0" marB="0" anchor="ctr"/>
                </a:tc>
                <a:tc>
                  <a:txBody>
                    <a:bodyPr/>
                    <a:lstStyle/>
                    <a:p>
                      <a:pPr>
                        <a:spcAft>
                          <a:spcPts val="0"/>
                        </a:spcAft>
                      </a:pPr>
                      <a:r>
                        <a:rPr lang="es-AR" sz="1200" kern="50">
                          <a:latin typeface="Arial"/>
                          <a:ea typeface="AR PL UMing HK"/>
                          <a:cs typeface="Lohit Hindi"/>
                        </a:rPr>
                        <a:t>Utiliza algunos contenidos, de manera explícita o  implícita. </a:t>
                      </a:r>
                      <a:endParaRPr lang="es-ES" sz="1800" kern="50">
                        <a:latin typeface="Times New Roman"/>
                        <a:ea typeface="AR PL UMing HK"/>
                        <a:cs typeface="Lohit Hindi"/>
                      </a:endParaRPr>
                    </a:p>
                  </a:txBody>
                  <a:tcPr marL="0" marR="0" marT="0" marB="0" anchor="ctr"/>
                </a:tc>
                <a:tc>
                  <a:txBody>
                    <a:bodyPr/>
                    <a:lstStyle/>
                    <a:p>
                      <a:pPr>
                        <a:spcAft>
                          <a:spcPts val="0"/>
                        </a:spcAft>
                      </a:pPr>
                      <a:r>
                        <a:rPr lang="es-AR" sz="1200" kern="50">
                          <a:latin typeface="Arial"/>
                          <a:ea typeface="AR PL UMing HK"/>
                          <a:cs typeface="Lohit Hindi"/>
                        </a:rPr>
                        <a:t>No utiliza los contenidos de la materia que son necesarios para resolver la tarea.</a:t>
                      </a:r>
                      <a:endParaRPr lang="es-ES" sz="1800" kern="50">
                        <a:latin typeface="Times New Roman"/>
                        <a:ea typeface="AR PL UMing HK"/>
                        <a:cs typeface="Lohit Hindi"/>
                      </a:endParaRPr>
                    </a:p>
                  </a:txBody>
                  <a:tcPr marL="0" marR="0" marT="0" marB="0" anchor="ctr"/>
                </a:tc>
              </a:tr>
              <a:tr h="1145760">
                <a:tc>
                  <a:txBody>
                    <a:bodyPr/>
                    <a:lstStyle/>
                    <a:p>
                      <a:pPr algn="ctr">
                        <a:spcAft>
                          <a:spcPts val="0"/>
                        </a:spcAft>
                      </a:pPr>
                      <a:r>
                        <a:rPr lang="es-AR" sz="1600" kern="50" dirty="0">
                          <a:latin typeface="Arial"/>
                          <a:ea typeface="AR PL UMing HK"/>
                          <a:cs typeface="Lohit Hindi"/>
                        </a:rPr>
                        <a:t>Articulación de temas </a:t>
                      </a:r>
                      <a:endParaRPr lang="es-ES" sz="2400" kern="50" dirty="0">
                        <a:latin typeface="Times New Roman"/>
                        <a:ea typeface="AR PL UMing HK"/>
                        <a:cs typeface="Lohit Hindi"/>
                      </a:endParaRPr>
                    </a:p>
                  </a:txBody>
                  <a:tcPr marL="0" marR="0" marT="0" marB="0" anchor="ctr"/>
                </a:tc>
                <a:tc>
                  <a:txBody>
                    <a:bodyPr/>
                    <a:lstStyle/>
                    <a:p>
                      <a:pPr>
                        <a:spcAft>
                          <a:spcPts val="0"/>
                        </a:spcAft>
                      </a:pPr>
                      <a:r>
                        <a:rPr lang="es-AR" sz="1200" kern="50">
                          <a:latin typeface="Arial"/>
                          <a:ea typeface="AR PL UMing HK"/>
                          <a:cs typeface="Lohit Hindi"/>
                        </a:rPr>
                        <a:t>Articula claramente diferentes temas de la materia para resolver la tarea, hace referencia a temas de otras materias. </a:t>
                      </a:r>
                      <a:endParaRPr lang="es-ES" sz="1800" kern="50">
                        <a:latin typeface="Times New Roman"/>
                        <a:ea typeface="AR PL UMing HK"/>
                        <a:cs typeface="Lohit Hindi"/>
                      </a:endParaRPr>
                    </a:p>
                  </a:txBody>
                  <a:tcPr marL="0" marR="0" marT="0" marB="0" anchor="ctr"/>
                </a:tc>
                <a:tc>
                  <a:txBody>
                    <a:bodyPr/>
                    <a:lstStyle/>
                    <a:p>
                      <a:pPr>
                        <a:spcAft>
                          <a:spcPts val="0"/>
                        </a:spcAft>
                      </a:pPr>
                      <a:r>
                        <a:rPr lang="es-AR" sz="1200" kern="50" dirty="0">
                          <a:latin typeface="Arial"/>
                          <a:ea typeface="AR PL UMing HK"/>
                          <a:cs typeface="Lohit Hindi"/>
                        </a:rPr>
                        <a:t>Logra algunas articulaciones, y  son claras.</a:t>
                      </a:r>
                      <a:endParaRPr lang="es-ES" sz="1800" kern="50" dirty="0">
                        <a:latin typeface="Times New Roman"/>
                        <a:ea typeface="AR PL UMing HK"/>
                        <a:cs typeface="Lohit Hindi"/>
                      </a:endParaRPr>
                    </a:p>
                  </a:txBody>
                  <a:tcPr marL="0" marR="0" marT="0" marB="0" anchor="ctr"/>
                </a:tc>
                <a:tc>
                  <a:txBody>
                    <a:bodyPr/>
                    <a:lstStyle/>
                    <a:p>
                      <a:pPr>
                        <a:spcAft>
                          <a:spcPts val="0"/>
                        </a:spcAft>
                      </a:pPr>
                      <a:r>
                        <a:rPr lang="es-AR" sz="1200" kern="50">
                          <a:latin typeface="Arial"/>
                          <a:ea typeface="AR PL UMing HK"/>
                          <a:cs typeface="Lohit Hindi"/>
                        </a:rPr>
                        <a:t>Hace articulaciones aunque a veces no son del todo claras.</a:t>
                      </a:r>
                      <a:endParaRPr lang="es-ES" sz="1800" kern="50">
                        <a:latin typeface="Times New Roman"/>
                        <a:ea typeface="AR PL UMing HK"/>
                        <a:cs typeface="Lohit Hindi"/>
                      </a:endParaRPr>
                    </a:p>
                  </a:txBody>
                  <a:tcPr marL="0" marR="0" marT="0" marB="0" anchor="ctr"/>
                </a:tc>
                <a:tc>
                  <a:txBody>
                    <a:bodyPr/>
                    <a:lstStyle/>
                    <a:p>
                      <a:pPr>
                        <a:spcAft>
                          <a:spcPts val="0"/>
                        </a:spcAft>
                      </a:pPr>
                      <a:r>
                        <a:rPr lang="es-AR" sz="1200" kern="50">
                          <a:latin typeface="Arial"/>
                          <a:ea typeface="AR PL UMing HK"/>
                          <a:cs typeface="Lohit Hindi"/>
                        </a:rPr>
                        <a:t>No hace articulaciones o las que hace son confusas e inadecuadas. </a:t>
                      </a:r>
                      <a:endParaRPr lang="es-ES" sz="1800" kern="50">
                        <a:latin typeface="Times New Roman"/>
                        <a:ea typeface="AR PL UMing HK"/>
                        <a:cs typeface="Lohit Hindi"/>
                      </a:endParaRPr>
                    </a:p>
                  </a:txBody>
                  <a:tcPr marL="0" marR="0" marT="0" marB="0" anchor="ctr"/>
                </a:tc>
              </a:tr>
              <a:tr h="608954">
                <a:tc>
                  <a:txBody>
                    <a:bodyPr/>
                    <a:lstStyle/>
                    <a:p>
                      <a:pPr algn="ctr">
                        <a:spcAft>
                          <a:spcPts val="0"/>
                        </a:spcAft>
                      </a:pPr>
                      <a:r>
                        <a:rPr lang="es-AR" sz="1600" kern="50" dirty="0">
                          <a:latin typeface="Arial"/>
                          <a:ea typeface="AR PL UMing HK"/>
                          <a:cs typeface="Lohit Hindi"/>
                        </a:rPr>
                        <a:t>Razonamiento </a:t>
                      </a:r>
                      <a:endParaRPr lang="es-ES" sz="2400" kern="50" dirty="0">
                        <a:latin typeface="Times New Roman"/>
                        <a:ea typeface="AR PL UMing HK"/>
                        <a:cs typeface="Lohit Hindi"/>
                      </a:endParaRPr>
                    </a:p>
                  </a:txBody>
                  <a:tcPr marL="0" marR="0" marT="0" marB="0" anchor="ctr"/>
                </a:tc>
                <a:tc>
                  <a:txBody>
                    <a:bodyPr/>
                    <a:lstStyle/>
                    <a:p>
                      <a:pPr>
                        <a:spcAft>
                          <a:spcPts val="0"/>
                        </a:spcAft>
                      </a:pPr>
                      <a:r>
                        <a:rPr lang="es-AR" sz="1200" kern="50">
                          <a:latin typeface="Arial"/>
                          <a:ea typeface="AR PL UMing HK"/>
                          <a:cs typeface="Lohit Hindi"/>
                        </a:rPr>
                        <a:t>Usa explícitamente razonamiento complejo y  adecuado.</a:t>
                      </a:r>
                      <a:endParaRPr lang="es-ES" sz="1800" kern="50">
                        <a:latin typeface="Times New Roman"/>
                        <a:ea typeface="AR PL UMing HK"/>
                        <a:cs typeface="Lohit Hindi"/>
                      </a:endParaRPr>
                    </a:p>
                  </a:txBody>
                  <a:tcPr marL="0" marR="0" marT="0" marB="0" anchor="ctr"/>
                </a:tc>
                <a:tc>
                  <a:txBody>
                    <a:bodyPr/>
                    <a:lstStyle/>
                    <a:p>
                      <a:pPr>
                        <a:spcAft>
                          <a:spcPts val="0"/>
                        </a:spcAft>
                      </a:pPr>
                      <a:r>
                        <a:rPr lang="es-AR" sz="1200" kern="50" dirty="0">
                          <a:latin typeface="Arial"/>
                          <a:ea typeface="AR PL UMing HK"/>
                          <a:cs typeface="Lohit Hindi"/>
                        </a:rPr>
                        <a:t>Usa razonamiento efectivo, aunque no del todo explícito.</a:t>
                      </a:r>
                      <a:endParaRPr lang="es-ES" sz="1800" kern="50" dirty="0">
                        <a:latin typeface="Times New Roman"/>
                        <a:ea typeface="AR PL UMing HK"/>
                        <a:cs typeface="Lohit Hindi"/>
                      </a:endParaRPr>
                    </a:p>
                  </a:txBody>
                  <a:tcPr marL="0" marR="0" marT="0" marB="0" anchor="ctr"/>
                </a:tc>
                <a:tc>
                  <a:txBody>
                    <a:bodyPr/>
                    <a:lstStyle/>
                    <a:p>
                      <a:pPr>
                        <a:spcAft>
                          <a:spcPts val="0"/>
                        </a:spcAft>
                      </a:pPr>
                      <a:r>
                        <a:rPr lang="es-AR" sz="1200" kern="50" dirty="0">
                          <a:latin typeface="Arial"/>
                          <a:ea typeface="AR PL UMing HK"/>
                          <a:cs typeface="Lohit Hindi"/>
                        </a:rPr>
                        <a:t>Evidencia algún tipo de razonamiento</a:t>
                      </a:r>
                      <a:endParaRPr lang="es-ES" sz="1800" kern="50" dirty="0">
                        <a:latin typeface="Times New Roman"/>
                        <a:ea typeface="AR PL UMing HK"/>
                        <a:cs typeface="Lohit Hindi"/>
                      </a:endParaRPr>
                    </a:p>
                  </a:txBody>
                  <a:tcPr marL="0" marR="0" marT="0" marB="0" anchor="ctr"/>
                </a:tc>
                <a:tc>
                  <a:txBody>
                    <a:bodyPr/>
                    <a:lstStyle/>
                    <a:p>
                      <a:pPr>
                        <a:spcAft>
                          <a:spcPts val="0"/>
                        </a:spcAft>
                      </a:pPr>
                      <a:r>
                        <a:rPr lang="es-AR" sz="1200" kern="50">
                          <a:latin typeface="Arial"/>
                          <a:ea typeface="AR PL UMing HK"/>
                          <a:cs typeface="Lohit Hindi"/>
                        </a:rPr>
                        <a:t>Evidencia escaso e insuficiente razonamiento </a:t>
                      </a:r>
                      <a:endParaRPr lang="es-ES" sz="1800" kern="50">
                        <a:latin typeface="Times New Roman"/>
                        <a:ea typeface="AR PL UMing HK"/>
                        <a:cs typeface="Lohit Hindi"/>
                      </a:endParaRPr>
                    </a:p>
                  </a:txBody>
                  <a:tcPr marL="0" marR="0" marT="0" marB="0" anchor="ctr"/>
                </a:tc>
              </a:tr>
              <a:tr h="763840">
                <a:tc>
                  <a:txBody>
                    <a:bodyPr/>
                    <a:lstStyle/>
                    <a:p>
                      <a:pPr algn="ctr">
                        <a:spcAft>
                          <a:spcPts val="0"/>
                        </a:spcAft>
                      </a:pPr>
                      <a:r>
                        <a:rPr lang="es-AR" sz="1600" kern="50" dirty="0">
                          <a:latin typeface="Arial"/>
                          <a:ea typeface="AR PL UMing HK"/>
                          <a:cs typeface="Lohit Hindi"/>
                        </a:rPr>
                        <a:t>Terminología </a:t>
                      </a:r>
                      <a:endParaRPr lang="es-ES" sz="2400" kern="50" dirty="0">
                        <a:latin typeface="Times New Roman"/>
                        <a:ea typeface="AR PL UMing HK"/>
                        <a:cs typeface="Lohit Hindi"/>
                      </a:endParaRPr>
                    </a:p>
                  </a:txBody>
                  <a:tcPr marL="0" marR="0" marT="0" marB="0" anchor="ctr"/>
                </a:tc>
                <a:tc>
                  <a:txBody>
                    <a:bodyPr/>
                    <a:lstStyle/>
                    <a:p>
                      <a:pPr>
                        <a:spcAft>
                          <a:spcPts val="0"/>
                        </a:spcAft>
                      </a:pPr>
                      <a:r>
                        <a:rPr lang="es-AR" sz="1200" kern="50">
                          <a:latin typeface="Arial"/>
                          <a:ea typeface="AR PL UMing HK"/>
                          <a:cs typeface="Lohit Hindi"/>
                        </a:rPr>
                        <a:t>Siempre utiliza la terminología correspondiente  </a:t>
                      </a:r>
                      <a:endParaRPr lang="es-ES" sz="1800" kern="50">
                        <a:latin typeface="Times New Roman"/>
                        <a:ea typeface="AR PL UMing HK"/>
                        <a:cs typeface="Lohit Hindi"/>
                      </a:endParaRPr>
                    </a:p>
                  </a:txBody>
                  <a:tcPr marL="0" marR="0" marT="0" marB="0" anchor="ctr"/>
                </a:tc>
                <a:tc>
                  <a:txBody>
                    <a:bodyPr/>
                    <a:lstStyle/>
                    <a:p>
                      <a:pPr>
                        <a:spcAft>
                          <a:spcPts val="0"/>
                        </a:spcAft>
                      </a:pPr>
                      <a:r>
                        <a:rPr lang="es-AR" sz="1200" kern="50">
                          <a:latin typeface="Arial"/>
                          <a:ea typeface="AR PL UMing HK"/>
                          <a:cs typeface="Lohit Hindi"/>
                        </a:rPr>
                        <a:t>Por lo general, utiliza la terminología correcta.</a:t>
                      </a:r>
                      <a:endParaRPr lang="es-ES" sz="1800" kern="50">
                        <a:latin typeface="Times New Roman"/>
                        <a:ea typeface="AR PL UMing HK"/>
                        <a:cs typeface="Lohit Hindi"/>
                      </a:endParaRPr>
                    </a:p>
                  </a:txBody>
                  <a:tcPr marL="0" marR="0" marT="0" marB="0" anchor="ctr"/>
                </a:tc>
                <a:tc>
                  <a:txBody>
                    <a:bodyPr/>
                    <a:lstStyle/>
                    <a:p>
                      <a:pPr>
                        <a:spcAft>
                          <a:spcPts val="0"/>
                        </a:spcAft>
                      </a:pPr>
                      <a:r>
                        <a:rPr lang="es-AR" sz="1200" kern="50" dirty="0">
                          <a:latin typeface="Arial"/>
                          <a:ea typeface="AR PL UMing HK"/>
                          <a:cs typeface="Lohit Hindi"/>
                        </a:rPr>
                        <a:t>La terminología correcta fue usada algunas veces. </a:t>
                      </a:r>
                      <a:endParaRPr lang="es-ES" sz="1800" kern="50" dirty="0">
                        <a:latin typeface="Times New Roman"/>
                        <a:ea typeface="AR PL UMing HK"/>
                        <a:cs typeface="Lohit Hindi"/>
                      </a:endParaRPr>
                    </a:p>
                  </a:txBody>
                  <a:tcPr marL="0" marR="0" marT="0" marB="0" anchor="ctr"/>
                </a:tc>
                <a:tc>
                  <a:txBody>
                    <a:bodyPr/>
                    <a:lstStyle/>
                    <a:p>
                      <a:pPr>
                        <a:spcAft>
                          <a:spcPts val="0"/>
                        </a:spcAft>
                      </a:pPr>
                      <a:r>
                        <a:rPr lang="es-AR" sz="1200" kern="50" dirty="0">
                          <a:latin typeface="Arial"/>
                          <a:ea typeface="AR PL UMing HK"/>
                          <a:cs typeface="Lohit Hindi"/>
                        </a:rPr>
                        <a:t>Hay poco uso o Ausencia y/o uso inapropiado de la terminología.</a:t>
                      </a:r>
                      <a:endParaRPr lang="es-ES" sz="1800" kern="50" dirty="0">
                        <a:latin typeface="Times New Roman"/>
                        <a:ea typeface="AR PL UMing HK"/>
                        <a:cs typeface="Lohit Hindi"/>
                      </a:endParaRPr>
                    </a:p>
                  </a:txBody>
                  <a:tcPr marL="0" marR="0" marT="0" marB="0" anchor="ctr"/>
                </a:tc>
              </a:tr>
              <a:tr h="954800">
                <a:tc>
                  <a:txBody>
                    <a:bodyPr/>
                    <a:lstStyle/>
                    <a:p>
                      <a:pPr algn="ctr">
                        <a:spcAft>
                          <a:spcPts val="0"/>
                        </a:spcAft>
                      </a:pPr>
                      <a:r>
                        <a:rPr lang="es-AR" sz="1600" kern="50" dirty="0">
                          <a:latin typeface="Arial"/>
                          <a:ea typeface="AR PL UMing HK"/>
                          <a:cs typeface="Lohit Hindi"/>
                        </a:rPr>
                        <a:t>Explicación</a:t>
                      </a:r>
                      <a:endParaRPr lang="es-ES" sz="2400" kern="50" dirty="0">
                        <a:latin typeface="Times New Roman"/>
                        <a:ea typeface="AR PL UMing HK"/>
                        <a:cs typeface="Lohit Hindi"/>
                      </a:endParaRPr>
                    </a:p>
                  </a:txBody>
                  <a:tcPr marL="0" marR="0" marT="0" marB="0" anchor="ctr"/>
                </a:tc>
                <a:tc>
                  <a:txBody>
                    <a:bodyPr/>
                    <a:lstStyle/>
                    <a:p>
                      <a:pPr>
                        <a:spcAft>
                          <a:spcPts val="0"/>
                        </a:spcAft>
                      </a:pPr>
                      <a:r>
                        <a:rPr lang="es-AR" sz="1200" kern="50">
                          <a:latin typeface="Arial"/>
                          <a:ea typeface="AR PL UMing HK"/>
                          <a:cs typeface="Lohit Hindi"/>
                        </a:rPr>
                        <a:t>La explicación es adecuada,  detallada y clara</a:t>
                      </a:r>
                      <a:endParaRPr lang="es-ES" sz="1800" kern="50">
                        <a:latin typeface="Times New Roman"/>
                        <a:ea typeface="AR PL UMing HK"/>
                        <a:cs typeface="Lohit Hindi"/>
                      </a:endParaRPr>
                    </a:p>
                  </a:txBody>
                  <a:tcPr marL="0" marR="0" marT="0" marB="0" anchor="ctr"/>
                </a:tc>
                <a:tc>
                  <a:txBody>
                    <a:bodyPr/>
                    <a:lstStyle/>
                    <a:p>
                      <a:pPr>
                        <a:spcAft>
                          <a:spcPts val="0"/>
                        </a:spcAft>
                      </a:pPr>
                      <a:r>
                        <a:rPr lang="es-AR" sz="1200" kern="50">
                          <a:latin typeface="Arial"/>
                          <a:ea typeface="AR PL UMing HK"/>
                          <a:cs typeface="Lohit Hindi"/>
                        </a:rPr>
                        <a:t>La explicación es clara.</a:t>
                      </a:r>
                      <a:endParaRPr lang="es-ES" sz="1800" kern="50">
                        <a:latin typeface="Times New Roman"/>
                        <a:ea typeface="AR PL UMing HK"/>
                        <a:cs typeface="Lohit Hindi"/>
                      </a:endParaRPr>
                    </a:p>
                  </a:txBody>
                  <a:tcPr marL="0" marR="0" marT="0" marB="0" anchor="ctr"/>
                </a:tc>
                <a:tc>
                  <a:txBody>
                    <a:bodyPr/>
                    <a:lstStyle/>
                    <a:p>
                      <a:pPr>
                        <a:spcAft>
                          <a:spcPts val="0"/>
                        </a:spcAft>
                      </a:pPr>
                      <a:r>
                        <a:rPr lang="es-AR" sz="1200" kern="50" dirty="0">
                          <a:latin typeface="Arial"/>
                          <a:ea typeface="AR PL UMing HK"/>
                          <a:cs typeface="Lohit Hindi"/>
                        </a:rPr>
                        <a:t>La explicación no es del todo clara, pero incluye elementos principales. </a:t>
                      </a:r>
                      <a:endParaRPr lang="es-ES" sz="1800" kern="50" dirty="0">
                        <a:latin typeface="Times New Roman"/>
                        <a:ea typeface="AR PL UMing HK"/>
                        <a:cs typeface="Lohit Hindi"/>
                      </a:endParaRPr>
                    </a:p>
                  </a:txBody>
                  <a:tcPr marL="0" marR="0" marT="0" marB="0" anchor="ctr"/>
                </a:tc>
                <a:tc>
                  <a:txBody>
                    <a:bodyPr/>
                    <a:lstStyle/>
                    <a:p>
                      <a:pPr>
                        <a:spcAft>
                          <a:spcPts val="0"/>
                        </a:spcAft>
                      </a:pPr>
                      <a:r>
                        <a:rPr lang="es-AR" sz="1200" kern="50">
                          <a:latin typeface="Arial"/>
                          <a:ea typeface="AR PL UMing HK"/>
                          <a:cs typeface="Lohit Hindi"/>
                        </a:rPr>
                        <a:t>La explicación es difícil de entender, tiene varios elementos principales  ausentes o no la hay. </a:t>
                      </a:r>
                      <a:endParaRPr lang="es-ES" sz="1800" kern="50">
                        <a:latin typeface="Times New Roman"/>
                        <a:ea typeface="AR PL UMing HK"/>
                        <a:cs typeface="Lohit Hindi"/>
                      </a:endParaRPr>
                    </a:p>
                  </a:txBody>
                  <a:tcPr marL="0" marR="0" marT="0" marB="0" anchor="ctr"/>
                </a:tc>
              </a:tr>
              <a:tr h="493929">
                <a:tc>
                  <a:txBody>
                    <a:bodyPr/>
                    <a:lstStyle/>
                    <a:p>
                      <a:pPr algn="ctr">
                        <a:spcAft>
                          <a:spcPts val="0"/>
                        </a:spcAft>
                      </a:pPr>
                      <a:r>
                        <a:rPr lang="es-AR" sz="1600" kern="50" dirty="0">
                          <a:latin typeface="Arial"/>
                          <a:ea typeface="AR PL UMing HK"/>
                          <a:cs typeface="Lohit Hindi"/>
                        </a:rPr>
                        <a:t>Formalidades de la </a:t>
                      </a:r>
                      <a:r>
                        <a:rPr lang="es-AR" sz="1600" kern="50" dirty="0" smtClean="0">
                          <a:latin typeface="Arial"/>
                          <a:ea typeface="AR PL UMing HK"/>
                          <a:cs typeface="Lohit Hindi"/>
                        </a:rPr>
                        <a:t>presentación</a:t>
                      </a:r>
                      <a:endParaRPr lang="es-ES" sz="2400" kern="50" dirty="0">
                        <a:latin typeface="Times New Roman"/>
                        <a:ea typeface="AR PL UMing HK"/>
                        <a:cs typeface="Lohit Hindi"/>
                      </a:endParaRPr>
                    </a:p>
                  </a:txBody>
                  <a:tcPr marL="0" marR="0" marT="0" marB="0" anchor="ctr"/>
                </a:tc>
                <a:tc>
                  <a:txBody>
                    <a:bodyPr/>
                    <a:lstStyle/>
                    <a:p>
                      <a:pPr>
                        <a:spcAft>
                          <a:spcPts val="0"/>
                        </a:spcAft>
                      </a:pPr>
                      <a:endParaRPr lang="es-AR" sz="1200" kern="50">
                        <a:latin typeface="Arial"/>
                        <a:ea typeface="AR PL UMing HK"/>
                        <a:cs typeface="Lohit Hindi"/>
                      </a:endParaRPr>
                    </a:p>
                  </a:txBody>
                  <a:tcPr marL="0" marR="0" marT="0" marB="0" anchor="ctr"/>
                </a:tc>
                <a:tc>
                  <a:txBody>
                    <a:bodyPr/>
                    <a:lstStyle/>
                    <a:p>
                      <a:pPr>
                        <a:spcAft>
                          <a:spcPts val="0"/>
                        </a:spcAft>
                      </a:pPr>
                      <a:endParaRPr lang="es-AR" sz="1200" kern="50">
                        <a:latin typeface="Arial"/>
                        <a:ea typeface="AR PL UMing HK"/>
                        <a:cs typeface="Lohit Hindi"/>
                      </a:endParaRPr>
                    </a:p>
                  </a:txBody>
                  <a:tcPr marL="0" marR="0" marT="0" marB="0" anchor="ctr"/>
                </a:tc>
                <a:tc>
                  <a:txBody>
                    <a:bodyPr/>
                    <a:lstStyle/>
                    <a:p>
                      <a:pPr>
                        <a:spcAft>
                          <a:spcPts val="0"/>
                        </a:spcAft>
                      </a:pPr>
                      <a:endParaRPr lang="es-AR" sz="1200" kern="50" dirty="0">
                        <a:latin typeface="Arial"/>
                        <a:ea typeface="AR PL UMing HK"/>
                        <a:cs typeface="Lohit Hindi"/>
                      </a:endParaRPr>
                    </a:p>
                  </a:txBody>
                  <a:tcPr marL="0" marR="0" marT="0" marB="0" anchor="ctr"/>
                </a:tc>
                <a:tc>
                  <a:txBody>
                    <a:bodyPr/>
                    <a:lstStyle/>
                    <a:p>
                      <a:pPr>
                        <a:spcAft>
                          <a:spcPts val="0"/>
                        </a:spcAft>
                      </a:pPr>
                      <a:endParaRPr lang="es-AR" sz="1200" kern="50" dirty="0">
                        <a:latin typeface="Arial"/>
                        <a:ea typeface="AR PL UMing HK"/>
                        <a:cs typeface="Lohit Hindi"/>
                      </a:endParaRPr>
                    </a:p>
                  </a:txBody>
                  <a:tcPr marL="0" marR="0" marT="0" marB="0" anchor="ctr"/>
                </a:tc>
              </a:tr>
            </a:tbl>
          </a:graphicData>
        </a:graphic>
      </p:graphicFrame>
      <p:sp>
        <p:nvSpPr>
          <p:cNvPr id="2" name="1 Marcador de pie de página"/>
          <p:cNvSpPr>
            <a:spLocks noGrp="1"/>
          </p:cNvSpPr>
          <p:nvPr>
            <p:ph type="ftr" sz="quarter" idx="11"/>
          </p:nvPr>
        </p:nvSpPr>
        <p:spPr/>
        <p:txBody>
          <a:bodyPr/>
          <a:lstStyle/>
          <a:p>
            <a:pPr>
              <a:defRPr/>
            </a:pPr>
            <a:r>
              <a:rPr lang="es-ES" smtClean="0"/>
              <a:t>Encuentro sobre Innovación Pedagógica FI-UNER 2013</a:t>
            </a:r>
            <a:endParaRPr lang="es-ES"/>
          </a:p>
        </p:txBody>
      </p:sp>
      <p:sp>
        <p:nvSpPr>
          <p:cNvPr id="3" name="2 Marcador de número de diapositiva"/>
          <p:cNvSpPr>
            <a:spLocks noGrp="1"/>
          </p:cNvSpPr>
          <p:nvPr>
            <p:ph type="sldNum" sz="quarter" idx="12"/>
          </p:nvPr>
        </p:nvSpPr>
        <p:spPr/>
        <p:txBody>
          <a:bodyPr/>
          <a:lstStyle/>
          <a:p>
            <a:pPr>
              <a:defRPr/>
            </a:pPr>
            <a:fld id="{22999851-1ECA-49B1-8A05-2DE6A64EF0B9}" type="slidenum">
              <a:rPr lang="es-ES" smtClean="0"/>
              <a:pPr>
                <a:defRPr/>
              </a:pPr>
              <a:t>49</a:t>
            </a:fld>
            <a:endParaRPr lang="es-E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3 Marcador de contenido" descr="clase-magistral.jpg"/>
          <p:cNvPicPr>
            <a:picLocks noGrp="1" noChangeAspect="1"/>
          </p:cNvPicPr>
          <p:nvPr>
            <p:ph idx="1"/>
          </p:nvPr>
        </p:nvPicPr>
        <p:blipFill>
          <a:blip r:embed="rId3"/>
          <a:srcRect/>
          <a:stretch>
            <a:fillRect/>
          </a:stretch>
        </p:blipFill>
        <p:spPr>
          <a:xfrm>
            <a:off x="1857375" y="214313"/>
            <a:ext cx="5643563" cy="5716587"/>
          </a:xfrm>
        </p:spPr>
        <p:style>
          <a:lnRef idx="2">
            <a:schemeClr val="accent1"/>
          </a:lnRef>
          <a:fillRef idx="1">
            <a:schemeClr val="lt1"/>
          </a:fillRef>
          <a:effectRef idx="0">
            <a:schemeClr val="accent1"/>
          </a:effectRef>
          <a:fontRef idx="minor">
            <a:schemeClr val="dk1"/>
          </a:fontRef>
        </p:style>
      </p:pic>
      <p:sp>
        <p:nvSpPr>
          <p:cNvPr id="25602" name="5 CuadroTexto"/>
          <p:cNvSpPr txBox="1">
            <a:spLocks noChangeArrowheads="1"/>
          </p:cNvSpPr>
          <p:nvPr/>
        </p:nvSpPr>
        <p:spPr bwMode="auto">
          <a:xfrm>
            <a:off x="2286000" y="5929313"/>
            <a:ext cx="5000625" cy="304800"/>
          </a:xfrm>
          <a:prstGeom prst="rect">
            <a:avLst/>
          </a:prstGeom>
          <a:noFill/>
          <a:ln w="9525">
            <a:noFill/>
            <a:miter lim="800000"/>
            <a:headEnd/>
            <a:tailEnd/>
          </a:ln>
        </p:spPr>
        <p:txBody>
          <a:bodyPr>
            <a:spAutoFit/>
          </a:bodyPr>
          <a:lstStyle/>
          <a:p>
            <a:pPr algn="ctr"/>
            <a:r>
              <a:rPr lang="es-ES" sz="1400">
                <a:latin typeface="Calibri" pitchFamily="34" charset="0"/>
              </a:rPr>
              <a:t>Frato, “La escuela de la naturaleza” (1984)</a:t>
            </a:r>
          </a:p>
        </p:txBody>
      </p:sp>
      <p:sp>
        <p:nvSpPr>
          <p:cNvPr id="5" name="4 Marcador de número de diapositiva"/>
          <p:cNvSpPr>
            <a:spLocks noGrp="1"/>
          </p:cNvSpPr>
          <p:nvPr>
            <p:ph type="sldNum" sz="quarter" idx="12"/>
          </p:nvPr>
        </p:nvSpPr>
        <p:spPr/>
        <p:txBody>
          <a:bodyPr/>
          <a:lstStyle/>
          <a:p>
            <a:pPr>
              <a:defRPr/>
            </a:pPr>
            <a:fld id="{914DF82F-035A-4360-907E-D3D1851ADDA7}" type="slidenum">
              <a:rPr lang="es-ES"/>
              <a:pPr>
                <a:defRPr/>
              </a:pPr>
              <a:t>5</a:t>
            </a:fld>
            <a:endParaRPr lang="es-ES"/>
          </a:p>
        </p:txBody>
      </p:sp>
      <p:sp>
        <p:nvSpPr>
          <p:cNvPr id="7" name="6 Marcador de pie de página"/>
          <p:cNvSpPr>
            <a:spLocks noGrp="1"/>
          </p:cNvSpPr>
          <p:nvPr>
            <p:ph type="ftr" sz="quarter" idx="11"/>
          </p:nvPr>
        </p:nvSpPr>
        <p:spPr/>
        <p:txBody>
          <a:bodyPr/>
          <a:lstStyle/>
          <a:p>
            <a:pPr>
              <a:defRPr/>
            </a:pPr>
            <a:r>
              <a:rPr lang="es-ES" dirty="0"/>
              <a:t>Encuentro sobre Innovación Pedagógica FI-UNER 2013</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Marcador de número de diapositiva"/>
          <p:cNvSpPr>
            <a:spLocks noGrp="1"/>
          </p:cNvSpPr>
          <p:nvPr>
            <p:ph type="sldNum" sz="quarter" idx="12"/>
          </p:nvPr>
        </p:nvSpPr>
        <p:spPr/>
        <p:txBody>
          <a:bodyPr/>
          <a:lstStyle/>
          <a:p>
            <a:pPr>
              <a:defRPr/>
            </a:pPr>
            <a:fld id="{C9C87680-FF4A-4F05-935D-394636FE9800}" type="slidenum">
              <a:rPr lang="en-US" smtClean="0"/>
              <a:pPr>
                <a:defRPr/>
              </a:pPr>
              <a:t>50</a:t>
            </a:fld>
            <a:endParaRPr lang="en-US" smtClean="0"/>
          </a:p>
        </p:txBody>
      </p:sp>
      <p:graphicFrame>
        <p:nvGraphicFramePr>
          <p:cNvPr id="105518" name="Group 46"/>
          <p:cNvGraphicFramePr>
            <a:graphicFrameLocks noGrp="1"/>
          </p:cNvGraphicFramePr>
          <p:nvPr>
            <p:ph idx="1"/>
          </p:nvPr>
        </p:nvGraphicFramePr>
        <p:xfrm>
          <a:off x="179388" y="188913"/>
          <a:ext cx="8785225" cy="6502400"/>
        </p:xfrm>
        <a:graphic>
          <a:graphicData uri="http://schemas.openxmlformats.org/drawingml/2006/table">
            <a:tbl>
              <a:tblPr/>
              <a:tblGrid>
                <a:gridCol w="1276350"/>
                <a:gridCol w="2179637"/>
                <a:gridCol w="1757363"/>
                <a:gridCol w="1643062"/>
                <a:gridCol w="1928813"/>
              </a:tblGrid>
              <a:tr h="4968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endParaRPr kumimoji="0" lang="es-ES" sz="2800" b="0" i="0" u="none" strike="noStrike" cap="none" normalizeH="0" baseline="0" smtClean="0">
                        <a:ln>
                          <a:noFill/>
                        </a:ln>
                        <a:solidFill>
                          <a:schemeClr val="tx1"/>
                        </a:solidFill>
                        <a:effectLst>
                          <a:outerShdw blurRad="38100" dist="38100" dir="2700000" algn="tl">
                            <a:srgbClr val="FFFFFF"/>
                          </a:outerShdw>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FFFFFF"/>
                            </a:outerShdw>
                          </a:effectLst>
                          <a:latin typeface="Verdana" pitchFamily="34" charset="0"/>
                        </a:rPr>
                        <a:t>1</a:t>
                      </a:r>
                      <a:endParaRPr kumimoji="0" lang="es-ES" sz="2800" b="1" i="0" u="none" strike="noStrike" cap="none" normalizeH="0" baseline="0" smtClean="0">
                        <a:ln>
                          <a:noFill/>
                        </a:ln>
                        <a:solidFill>
                          <a:schemeClr val="tx1"/>
                        </a:solidFill>
                        <a:effectLst>
                          <a:outerShdw blurRad="38100" dist="38100" dir="2700000" algn="tl">
                            <a:srgbClr val="FFFFFF"/>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FFFFFF"/>
                            </a:outerShdw>
                          </a:effectLst>
                          <a:latin typeface="Verdana" pitchFamily="34" charset="0"/>
                        </a:rPr>
                        <a:t>2</a:t>
                      </a:r>
                      <a:endParaRPr kumimoji="0" lang="es-ES" sz="2800" b="1" i="0" u="none" strike="noStrike" cap="none" normalizeH="0" baseline="0" smtClean="0">
                        <a:ln>
                          <a:noFill/>
                        </a:ln>
                        <a:solidFill>
                          <a:schemeClr val="tx1"/>
                        </a:solidFill>
                        <a:effectLst>
                          <a:outerShdw blurRad="38100" dist="38100" dir="2700000" algn="tl">
                            <a:srgbClr val="FFFFFF"/>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FFFFFF"/>
                            </a:outerShdw>
                          </a:effectLst>
                          <a:latin typeface="Verdana" pitchFamily="34" charset="0"/>
                        </a:rPr>
                        <a:t>3</a:t>
                      </a:r>
                      <a:endParaRPr kumimoji="0" lang="es-ES" sz="2800" b="1" i="0" u="none" strike="noStrike" cap="none" normalizeH="0" baseline="0" smtClean="0">
                        <a:ln>
                          <a:noFill/>
                        </a:ln>
                        <a:solidFill>
                          <a:schemeClr val="tx1"/>
                        </a:solidFill>
                        <a:effectLst>
                          <a:outerShdw blurRad="38100" dist="38100" dir="2700000" algn="tl">
                            <a:srgbClr val="FFFFFF"/>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FFFFFF"/>
                            </a:outerShdw>
                          </a:effectLst>
                          <a:latin typeface="Verdana" pitchFamily="34" charset="0"/>
                        </a:rPr>
                        <a:t>4</a:t>
                      </a:r>
                      <a:endParaRPr kumimoji="0" lang="es-ES" sz="2800" b="1" i="0" u="none" strike="noStrike" cap="none" normalizeH="0" baseline="0" smtClean="0">
                        <a:ln>
                          <a:noFill/>
                        </a:ln>
                        <a:solidFill>
                          <a:schemeClr val="tx1"/>
                        </a:solidFill>
                        <a:effectLst>
                          <a:outerShdw blurRad="38100" dist="38100" dir="2700000" algn="tl">
                            <a:srgbClr val="FFFFFF"/>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80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s-ES" sz="1500" b="1" i="0" u="none" strike="noStrike" cap="none" normalizeH="0" baseline="0" smtClean="0">
                          <a:ln>
                            <a:noFill/>
                          </a:ln>
                          <a:solidFill>
                            <a:schemeClr val="tx1"/>
                          </a:solidFill>
                          <a:effectLst/>
                          <a:latin typeface="Verdana" pitchFamily="34" charset="0"/>
                        </a:rPr>
                        <a:t>Textura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s-ES" sz="900" b="1" i="0" u="none" strike="noStrike" cap="none" normalizeH="0" baseline="0" smtClean="0">
                          <a:ln>
                            <a:noFill/>
                          </a:ln>
                          <a:solidFill>
                            <a:schemeClr val="tx1"/>
                          </a:solidFill>
                          <a:effectLst>
                            <a:outerShdw blurRad="38100" dist="38100" dir="2700000" algn="tl">
                              <a:srgbClr val="FFFFFF"/>
                            </a:outerShdw>
                          </a:effectLst>
                          <a:latin typeface="Verdana" pitchFamily="34" charset="0"/>
                        </a:rPr>
                        <a:t>La galletita está cruda o demasiado cocida.</a:t>
                      </a:r>
                      <a:r>
                        <a:rPr kumimoji="0" lang="es-ES" sz="2800" b="1" i="0" u="none" strike="noStrike" cap="none" normalizeH="0" baseline="0" smtClean="0">
                          <a:ln>
                            <a:noFill/>
                          </a:ln>
                          <a:solidFill>
                            <a:schemeClr val="tx1"/>
                          </a:solidFill>
                          <a:effectLst>
                            <a:outerShdw blurRad="38100" dist="38100" dir="2700000" algn="tl">
                              <a:srgbClr val="FFFFFF"/>
                            </a:outerShdw>
                          </a:effectLst>
                          <a:latin typeface="Verdana"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s-ES" sz="900" b="1" i="0" u="none" strike="noStrike" cap="none" normalizeH="0" baseline="0" smtClean="0">
                          <a:ln>
                            <a:noFill/>
                          </a:ln>
                          <a:solidFill>
                            <a:schemeClr val="tx1"/>
                          </a:solidFill>
                          <a:effectLst/>
                          <a:latin typeface="Verdana" pitchFamily="34" charset="0"/>
                        </a:rPr>
                        <a:t>La galletita está totalmente cocinada, pero es solo crocante o solo blandita.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s-ES" sz="900" b="1" i="0" u="none" strike="noStrike" cap="none" normalizeH="0" baseline="0" smtClean="0">
                          <a:ln>
                            <a:noFill/>
                          </a:ln>
                          <a:solidFill>
                            <a:schemeClr val="tx1"/>
                          </a:solidFill>
                          <a:effectLst/>
                          <a:latin typeface="Verdana" pitchFamily="34" charset="0"/>
                        </a:rPr>
                        <a:t>La galletita es crocante por fuera y blandita por dentro.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s-ES" sz="900" b="1" i="0" u="none" strike="noStrike" cap="none" normalizeH="0" baseline="0" smtClean="0">
                          <a:ln>
                            <a:noFill/>
                          </a:ln>
                          <a:solidFill>
                            <a:schemeClr val="tx1"/>
                          </a:solidFill>
                          <a:effectLst/>
                          <a:latin typeface="Verdana" pitchFamily="34" charset="0"/>
                        </a:rPr>
                        <a:t>La galletita es crocante por fuera y blandita por dentro, es húmeda y no es grasosa.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45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s-ES" sz="1400" b="1" i="0" u="none" strike="noStrike" cap="none" normalizeH="0" baseline="0" smtClean="0">
                          <a:ln>
                            <a:noFill/>
                          </a:ln>
                          <a:solidFill>
                            <a:schemeClr val="tx1"/>
                          </a:solidFill>
                          <a:effectLst/>
                          <a:latin typeface="Verdana" pitchFamily="34" charset="0"/>
                        </a:rPr>
                        <a:t>Apariencia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s-ES" sz="900" b="1" i="0" u="none" strike="noStrike" cap="none" normalizeH="0" baseline="0" smtClean="0">
                          <a:ln>
                            <a:noFill/>
                          </a:ln>
                          <a:solidFill>
                            <a:schemeClr val="tx1"/>
                          </a:solidFill>
                          <a:effectLst>
                            <a:outerShdw blurRad="38100" dist="38100" dir="2700000" algn="tl">
                              <a:srgbClr val="FFFFFF"/>
                            </a:outerShdw>
                          </a:effectLst>
                          <a:latin typeface="Verdana" pitchFamily="34" charset="0"/>
                        </a:rPr>
                        <a:t>La galletita está rota, quemada o cruda o no contiene chispitas visibles.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s-ES" sz="900" b="1" i="0" u="none" strike="noStrike" cap="none" normalizeH="0" baseline="0" smtClean="0">
                          <a:ln>
                            <a:noFill/>
                          </a:ln>
                          <a:solidFill>
                            <a:schemeClr val="tx1"/>
                          </a:solidFill>
                          <a:effectLst/>
                          <a:latin typeface="Verdana" pitchFamily="34" charset="0"/>
                        </a:rPr>
                        <a:t>La galletita está doradita y mide 6 cm. de diámetro.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s-ES" sz="900" b="1" i="0" u="none" strike="noStrike" cap="none" normalizeH="0" baseline="0" smtClean="0">
                          <a:ln>
                            <a:noFill/>
                          </a:ln>
                          <a:solidFill>
                            <a:schemeClr val="tx1"/>
                          </a:solidFill>
                          <a:effectLst/>
                          <a:latin typeface="Verdana" pitchFamily="34" charset="0"/>
                        </a:rPr>
                        <a:t>La galletita está totalmente doradita, mide entre 6 y 10 cm. de diámetro y tiene 4 chispitas visibles.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s-ES" sz="900" b="1" i="0" u="none" strike="noStrike" cap="none" normalizeH="0" baseline="0" smtClean="0">
                          <a:ln>
                            <a:noFill/>
                          </a:ln>
                          <a:solidFill>
                            <a:schemeClr val="tx1"/>
                          </a:solidFill>
                          <a:effectLst/>
                          <a:latin typeface="Verdana" pitchFamily="34" charset="0"/>
                        </a:rPr>
                        <a:t>La galletita está totalmente doradita,  mide entre 6 y 10 cm de diámetro, tiene 4 chispitas visibles, es más gruesa en el centro y más fina en los bordes y cuando se presenta en una servilleta de papel o en un plato, es estéticamente agradable.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03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s-ES" sz="1500" b="1" i="0" u="none" strike="noStrike" cap="none" normalizeH="0" baseline="0" smtClean="0">
                          <a:ln>
                            <a:noFill/>
                          </a:ln>
                          <a:solidFill>
                            <a:schemeClr val="tx1"/>
                          </a:solidFill>
                          <a:effectLst/>
                          <a:latin typeface="Verdana" pitchFamily="34" charset="0"/>
                        </a:rPr>
                        <a:t>Sabor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s-ES" sz="900" b="1" i="0" u="none" strike="noStrike" cap="none" normalizeH="0" baseline="0" smtClean="0">
                          <a:ln>
                            <a:noFill/>
                          </a:ln>
                          <a:solidFill>
                            <a:schemeClr val="tx1"/>
                          </a:solidFill>
                          <a:effectLst>
                            <a:outerShdw blurRad="38100" dist="38100" dir="2700000" algn="tl">
                              <a:srgbClr val="FFFFFF"/>
                            </a:outerShdw>
                          </a:effectLst>
                          <a:latin typeface="Verdana" pitchFamily="34" charset="0"/>
                        </a:rPr>
                        <a:t>La galletita tiene sabor a viejo, está salada y seca. No se siente el sabor del chocolate y la masa tiene poco sabor.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s-ES" sz="900" b="1" i="0" u="none" strike="noStrike" cap="none" normalizeH="0" baseline="0" smtClean="0">
                          <a:ln>
                            <a:noFill/>
                          </a:ln>
                          <a:solidFill>
                            <a:schemeClr val="tx1"/>
                          </a:solidFill>
                          <a:effectLst/>
                          <a:latin typeface="Verdana" pitchFamily="34" charset="0"/>
                        </a:rPr>
                        <a:t>La galletita está más o menos fresca, tiene sabor a manteca y a chocolate.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s-ES" sz="900" b="1" i="0" u="none" strike="noStrike" cap="none" normalizeH="0" baseline="0" smtClean="0">
                          <a:ln>
                            <a:noFill/>
                          </a:ln>
                          <a:solidFill>
                            <a:schemeClr val="tx1"/>
                          </a:solidFill>
                          <a:effectLst/>
                          <a:latin typeface="Verdana" pitchFamily="34" charset="0"/>
                        </a:rPr>
                        <a:t>La galletita está fresca, tiene sabor dulce y a manteca. El sabor a chocolate auténtico se complementa con el sabor rico de la masa.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s-ES" sz="900" b="1" i="0" u="none" strike="noStrike" cap="none" normalizeH="0" baseline="0" smtClean="0">
                          <a:ln>
                            <a:noFill/>
                          </a:ln>
                          <a:solidFill>
                            <a:schemeClr val="tx1"/>
                          </a:solidFill>
                          <a:effectLst/>
                          <a:latin typeface="Verdana" pitchFamily="34" charset="0"/>
                        </a:rPr>
                        <a:t>La galletita tiene sabor a recién horneada. Es dulce y tiene sabor a manteca. En cada bocado se siente el sabor del chocolate, que complementa el rico sabor de la masa.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22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s-ES" sz="1500" b="1" i="0" u="none" strike="noStrike" cap="none" normalizeH="0" baseline="0" smtClean="0">
                          <a:ln>
                            <a:noFill/>
                          </a:ln>
                          <a:solidFill>
                            <a:schemeClr val="tx1"/>
                          </a:solidFill>
                          <a:effectLst/>
                          <a:latin typeface="Verdana" pitchFamily="34" charset="0"/>
                        </a:rPr>
                        <a:t>Contenido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s-ES" sz="900" b="1" i="0" u="none" strike="noStrike" cap="none" normalizeH="0" baseline="0" smtClean="0">
                          <a:ln>
                            <a:noFill/>
                          </a:ln>
                          <a:solidFill>
                            <a:schemeClr val="tx1"/>
                          </a:solidFill>
                          <a:effectLst>
                            <a:outerShdw blurRad="38100" dist="38100" dir="2700000" algn="tl">
                              <a:srgbClr val="FFFFFF"/>
                            </a:outerShdw>
                          </a:effectLst>
                          <a:latin typeface="Verdana" pitchFamily="34" charset="0"/>
                        </a:rPr>
                        <a:t>La galletita no tiene chispitas de chocolate o si las tiene, no pueden distinguirse.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s-ES" sz="900" b="1" i="0" u="none" strike="noStrike" cap="none" normalizeH="0" baseline="0" smtClean="0">
                          <a:ln>
                            <a:noFill/>
                          </a:ln>
                          <a:solidFill>
                            <a:schemeClr val="tx1"/>
                          </a:solidFill>
                          <a:effectLst/>
                          <a:latin typeface="Verdana" pitchFamily="34" charset="0"/>
                        </a:rPr>
                        <a:t>La galletita tiene 1 o 2 chispitas de chocolate.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s-ES" sz="900" b="1" i="0" u="none" strike="noStrike" cap="none" normalizeH="0" baseline="0" smtClean="0">
                          <a:ln>
                            <a:noFill/>
                          </a:ln>
                          <a:solidFill>
                            <a:schemeClr val="tx1"/>
                          </a:solidFill>
                          <a:effectLst/>
                          <a:latin typeface="Verdana" pitchFamily="34" charset="0"/>
                        </a:rPr>
                        <a:t>La galletita tiene 50% de masa y 50% de chispitas de chocolate. Las chispitas son las comunes.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s-ES" sz="900" b="1" i="0" u="none" strike="noStrike" cap="none" normalizeH="0" baseline="0" smtClean="0">
                          <a:ln>
                            <a:noFill/>
                          </a:ln>
                          <a:solidFill>
                            <a:schemeClr val="tx1"/>
                          </a:solidFill>
                          <a:effectLst/>
                          <a:latin typeface="Verdana" pitchFamily="34" charset="0"/>
                        </a:rPr>
                        <a:t>La galletita tiene 50% de masa y 50% de chispitas de chocolate. Las chispitas son de alta calidad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06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s-ES" sz="1500" b="1" i="0" u="none" strike="noStrike" cap="none" normalizeH="0" baseline="0" smtClean="0">
                          <a:ln>
                            <a:noFill/>
                          </a:ln>
                          <a:solidFill>
                            <a:schemeClr val="tx1"/>
                          </a:solidFill>
                          <a:effectLst/>
                          <a:latin typeface="Verdana" pitchFamily="34" charset="0"/>
                        </a:rPr>
                        <a:t>Olor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s-ES" sz="900" b="1" i="0" u="none" strike="noStrike" cap="none" normalizeH="0" baseline="0" smtClean="0">
                          <a:ln>
                            <a:noFill/>
                          </a:ln>
                          <a:solidFill>
                            <a:schemeClr val="tx1"/>
                          </a:solidFill>
                          <a:effectLst>
                            <a:outerShdw blurRad="38100" dist="38100" dir="2700000" algn="tl">
                              <a:srgbClr val="FFFFFF"/>
                            </a:outerShdw>
                          </a:effectLst>
                          <a:latin typeface="Verdana" pitchFamily="34" charset="0"/>
                        </a:rPr>
                        <a:t>La galletita huele a quemado o no se huele a la distancia.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s-ES" sz="900" b="1" i="0" u="none" strike="noStrike" cap="none" normalizeH="0" baseline="0" smtClean="0">
                          <a:ln>
                            <a:noFill/>
                          </a:ln>
                          <a:solidFill>
                            <a:schemeClr val="tx1"/>
                          </a:solidFill>
                          <a:effectLst/>
                          <a:latin typeface="Verdana" pitchFamily="34" charset="0"/>
                        </a:rPr>
                        <a:t>La galletita tiene olor a manteca cuando uno la acerca a la nariz.</a:t>
                      </a:r>
                      <a:r>
                        <a:rPr kumimoji="0" lang="es-ES" sz="2800" b="1" i="0" u="none" strike="noStrike" cap="none" normalizeH="0" baseline="0" smtClean="0">
                          <a:ln>
                            <a:noFill/>
                          </a:ln>
                          <a:solidFill>
                            <a:schemeClr val="tx1"/>
                          </a:solidFill>
                          <a:effectLst/>
                          <a:latin typeface="Verdana"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s-ES" sz="900" b="1" i="0" u="none" strike="noStrike" cap="none" normalizeH="0" baseline="0" smtClean="0">
                          <a:ln>
                            <a:noFill/>
                          </a:ln>
                          <a:solidFill>
                            <a:schemeClr val="tx1"/>
                          </a:solidFill>
                          <a:effectLst/>
                          <a:latin typeface="Verdana" pitchFamily="34" charset="0"/>
                        </a:rPr>
                        <a:t>La galletita huele a chocolate y manteca cuando la acerca a la distancia del brazo</a:t>
                      </a:r>
                      <a:r>
                        <a:rPr kumimoji="0" lang="es-ES" sz="2800" b="1" i="0" u="none" strike="noStrike" cap="none" normalizeH="0" baseline="0" smtClean="0">
                          <a:ln>
                            <a:noFill/>
                          </a:ln>
                          <a:solidFill>
                            <a:schemeClr val="tx1"/>
                          </a:solidFill>
                          <a:effectLst/>
                          <a:latin typeface="Verdana"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s-ES" sz="900" b="1" i="0" u="none" strike="noStrike" cap="none" normalizeH="0" baseline="0" smtClean="0">
                          <a:ln>
                            <a:noFill/>
                          </a:ln>
                          <a:solidFill>
                            <a:schemeClr val="tx1"/>
                          </a:solidFill>
                          <a:effectLst/>
                          <a:latin typeface="Verdana" pitchFamily="34" charset="0"/>
                        </a:rPr>
                        <a:t>La galletita huele a manteca y chocolate cuando está a 1 metro de distancia. El olor hace “agua a la boca” y dan ganas de comer una.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Marcador de número de diapositiva"/>
          <p:cNvSpPr>
            <a:spLocks noGrp="1"/>
          </p:cNvSpPr>
          <p:nvPr>
            <p:ph type="sldNum" sz="quarter" idx="12"/>
          </p:nvPr>
        </p:nvSpPr>
        <p:spPr/>
        <p:txBody>
          <a:bodyPr/>
          <a:lstStyle/>
          <a:p>
            <a:pPr>
              <a:defRPr/>
            </a:pPr>
            <a:fld id="{B7EE669C-4F44-443A-B67E-521EBC3120F3}" type="slidenum">
              <a:rPr lang="en-US" smtClean="0"/>
              <a:pPr>
                <a:defRPr/>
              </a:pPr>
              <a:t>51</a:t>
            </a:fld>
            <a:endParaRPr lang="en-US" smtClean="0"/>
          </a:p>
        </p:txBody>
      </p:sp>
      <p:sp>
        <p:nvSpPr>
          <p:cNvPr id="102402" name="Rectangle 2"/>
          <p:cNvSpPr>
            <a:spLocks noGrp="1" noChangeArrowheads="1"/>
          </p:cNvSpPr>
          <p:nvPr>
            <p:ph type="title"/>
          </p:nvPr>
        </p:nvSpPr>
        <p:spPr>
          <a:xfrm>
            <a:off x="1692275" y="549275"/>
            <a:ext cx="7011988" cy="762000"/>
          </a:xfrm>
        </p:spPr>
        <p:txBody>
          <a:bodyPr/>
          <a:lstStyle/>
          <a:p>
            <a:pPr algn="r" eaLnBrk="1" hangingPunct="1">
              <a:lnSpc>
                <a:spcPct val="50000"/>
              </a:lnSpc>
            </a:pPr>
            <a:r>
              <a:rPr lang="en-US" sz="4000" smtClean="0"/>
              <a:t>RubiStar</a:t>
            </a:r>
            <a:br>
              <a:rPr lang="en-US" sz="4000" smtClean="0"/>
            </a:br>
            <a:r>
              <a:rPr lang="es-ES" sz="2000" smtClean="0"/>
              <a:t>Create Rubrics for your Project-Based Learning Activities</a:t>
            </a:r>
            <a:r>
              <a:rPr lang="es-ES" sz="4000" smtClean="0"/>
              <a:t> </a:t>
            </a:r>
          </a:p>
        </p:txBody>
      </p:sp>
      <p:pic>
        <p:nvPicPr>
          <p:cNvPr id="102403" name="Picture 3"/>
          <p:cNvPicPr>
            <a:picLocks noGrp="1" noChangeAspect="1" noChangeArrowheads="1"/>
          </p:cNvPicPr>
          <p:nvPr>
            <p:ph idx="1"/>
          </p:nvPr>
        </p:nvPicPr>
        <p:blipFill>
          <a:blip r:embed="rId3"/>
          <a:srcRect/>
          <a:stretch>
            <a:fillRect/>
          </a:stretch>
        </p:blipFill>
        <p:spPr>
          <a:xfrm>
            <a:off x="1187450" y="1484313"/>
            <a:ext cx="7561263" cy="4405312"/>
          </a:xfrm>
        </p:spPr>
      </p:pic>
      <p:sp>
        <p:nvSpPr>
          <p:cNvPr id="102404" name="Text Box 3"/>
          <p:cNvSpPr txBox="1">
            <a:spLocks noChangeArrowheads="1"/>
          </p:cNvSpPr>
          <p:nvPr/>
        </p:nvSpPr>
        <p:spPr bwMode="auto">
          <a:xfrm>
            <a:off x="1223963" y="6021388"/>
            <a:ext cx="6804025" cy="312737"/>
          </a:xfrm>
          <a:prstGeom prst="rect">
            <a:avLst/>
          </a:prstGeom>
          <a:noFill/>
          <a:ln w="9525">
            <a:noFill/>
            <a:miter lim="800000"/>
            <a:headEnd/>
            <a:tailEnd/>
          </a:ln>
        </p:spPr>
        <p:txBody>
          <a:bodyPr>
            <a:spAutoFit/>
          </a:bodyPr>
          <a:lstStyle/>
          <a:p>
            <a:pPr algn="ctr">
              <a:lnSpc>
                <a:spcPct val="90000"/>
              </a:lnSpc>
              <a:spcBef>
                <a:spcPct val="20000"/>
              </a:spcBef>
              <a:buClr>
                <a:schemeClr val="accent1"/>
              </a:buClr>
              <a:buSzPct val="65000"/>
              <a:buFont typeface="Wingdings" pitchFamily="2" charset="2"/>
              <a:buChar char="n"/>
            </a:pPr>
            <a:r>
              <a:rPr lang="es-ES" sz="1600" b="1">
                <a:hlinkClick r:id="rId4"/>
              </a:rPr>
              <a:t>http://rubistar.4teachers.org/index.php?&amp;skin=es&amp;lang=es&amp;</a:t>
            </a:r>
            <a:endParaRPr lang="es-ES" sz="1600"/>
          </a:p>
        </p:txBody>
      </p:sp>
      <p:sp>
        <p:nvSpPr>
          <p:cNvPr id="5" name="4 Marcador de pie de página"/>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s-ES" sz="1200">
                <a:solidFill>
                  <a:schemeClr val="tx1">
                    <a:tint val="75000"/>
                  </a:schemeClr>
                </a:solidFill>
                <a:latin typeface="+mn-lt"/>
                <a:cs typeface="+mn-cs"/>
              </a:rPr>
              <a:t>Encuentro sobre Innovación Pedagógica FI-UNER 2013</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p:cNvSpPr>
          <p:nvPr>
            <p:ph type="title"/>
          </p:nvPr>
        </p:nvSpPr>
        <p:spPr>
          <a:xfrm>
            <a:off x="468313" y="260350"/>
            <a:ext cx="8229600" cy="1143000"/>
          </a:xfrm>
        </p:spPr>
        <p:txBody>
          <a:bodyPr/>
          <a:lstStyle/>
          <a:p>
            <a:r>
              <a:rPr lang="es-AR" smtClean="0"/>
              <a:t>Evaluación formativa</a:t>
            </a:r>
          </a:p>
        </p:txBody>
      </p:sp>
      <p:sp>
        <p:nvSpPr>
          <p:cNvPr id="104450" name="Rectangle 3"/>
          <p:cNvSpPr>
            <a:spLocks noGrp="1"/>
          </p:cNvSpPr>
          <p:nvPr>
            <p:ph type="body" idx="1"/>
          </p:nvPr>
        </p:nvSpPr>
        <p:spPr>
          <a:xfrm>
            <a:off x="468313" y="2060575"/>
            <a:ext cx="8229600" cy="4094163"/>
          </a:xfrm>
        </p:spPr>
        <p:txBody>
          <a:bodyPr/>
          <a:lstStyle/>
          <a:p>
            <a:pPr algn="ctr" eaLnBrk="1" hangingPunct="1">
              <a:buFont typeface="Arial" charset="0"/>
              <a:buNone/>
            </a:pPr>
            <a:r>
              <a:rPr lang="es-ES" smtClean="0"/>
              <a:t>Uso “formativo” de las pruebas “sumativas”</a:t>
            </a:r>
          </a:p>
          <a:p>
            <a:pPr algn="ctr" eaLnBrk="1" hangingPunct="1">
              <a:buFont typeface="Arial" charset="0"/>
              <a:buNone/>
            </a:pPr>
            <a:endParaRPr lang="es-AR" smtClean="0"/>
          </a:p>
          <a:p>
            <a:pPr algn="ctr" eaLnBrk="1" hangingPunct="1">
              <a:buFont typeface="Arial" charset="0"/>
              <a:buNone/>
            </a:pPr>
            <a:endParaRPr lang="es-AR" smtClean="0"/>
          </a:p>
          <a:p>
            <a:pPr algn="ctr" eaLnBrk="1" hangingPunct="1">
              <a:buFont typeface="Arial" charset="0"/>
              <a:buNone/>
            </a:pPr>
            <a:endParaRPr lang="es-ES" smtClean="0"/>
          </a:p>
          <a:p>
            <a:endParaRPr lang="es-ES" smtClean="0"/>
          </a:p>
        </p:txBody>
      </p:sp>
      <p:sp>
        <p:nvSpPr>
          <p:cNvPr id="6" name="5 Marcador de número de diapositiva"/>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39DF0F9-B2AF-4CED-9A44-32105B1B16B2}" type="slidenum">
              <a:rPr lang="es-ES" sz="1200">
                <a:solidFill>
                  <a:schemeClr val="tx1">
                    <a:tint val="75000"/>
                  </a:schemeClr>
                </a:solidFill>
                <a:latin typeface="+mn-lt"/>
                <a:cs typeface="+mn-cs"/>
              </a:rPr>
              <a:pPr algn="r" fontAlgn="auto">
                <a:spcBef>
                  <a:spcPts val="0"/>
                </a:spcBef>
                <a:spcAft>
                  <a:spcPts val="0"/>
                </a:spcAft>
                <a:defRPr/>
              </a:pPr>
              <a:t>52</a:t>
            </a:fld>
            <a:endParaRPr lang="es-ES" sz="1200">
              <a:solidFill>
                <a:schemeClr val="tx1">
                  <a:tint val="75000"/>
                </a:schemeClr>
              </a:solidFill>
              <a:latin typeface="+mn-lt"/>
              <a:cs typeface="+mn-cs"/>
            </a:endParaRPr>
          </a:p>
        </p:txBody>
      </p:sp>
      <p:sp>
        <p:nvSpPr>
          <p:cNvPr id="5" name="4 Marcador de pie de página"/>
          <p:cNvSpPr txBox="1">
            <a:spLocks noGrp="1"/>
          </p:cNvSpPr>
          <p:nvPr/>
        </p:nvSpPr>
        <p:spPr>
          <a:xfrm>
            <a:off x="3132138" y="6492875"/>
            <a:ext cx="2895600" cy="365125"/>
          </a:xfrm>
          <a:prstGeom prst="rect">
            <a:avLst/>
          </a:prstGeom>
          <a:noFill/>
        </p:spPr>
        <p:txBody>
          <a:bodyPr anchor="ctr"/>
          <a:lstStyle/>
          <a:p>
            <a:pPr algn="ctr" fontAlgn="auto">
              <a:spcBef>
                <a:spcPts val="0"/>
              </a:spcBef>
              <a:spcAft>
                <a:spcPts val="0"/>
              </a:spcAft>
              <a:defRPr/>
            </a:pPr>
            <a:r>
              <a:rPr lang="es-ES" sz="1200">
                <a:solidFill>
                  <a:schemeClr val="tx1">
                    <a:tint val="75000"/>
                  </a:schemeClr>
                </a:solidFill>
                <a:latin typeface="+mn-lt"/>
                <a:cs typeface="+mn-cs"/>
              </a:rPr>
              <a:t>Encuentro sobre Innovación Pedagógica FI-UNER 2013</a:t>
            </a:r>
          </a:p>
        </p:txBody>
      </p:sp>
      <p:pic>
        <p:nvPicPr>
          <p:cNvPr id="104453" name="Picture 8" descr="thCA2WQOCR"/>
          <p:cNvPicPr>
            <a:picLocks noChangeAspect="1" noChangeArrowheads="1"/>
          </p:cNvPicPr>
          <p:nvPr/>
        </p:nvPicPr>
        <p:blipFill>
          <a:blip r:embed="rId3"/>
          <a:srcRect/>
          <a:stretch>
            <a:fillRect/>
          </a:stretch>
        </p:blipFill>
        <p:spPr bwMode="auto">
          <a:xfrm>
            <a:off x="5219700" y="4365625"/>
            <a:ext cx="1425575" cy="1657350"/>
          </a:xfrm>
          <a:prstGeom prst="rect">
            <a:avLst/>
          </a:prstGeom>
          <a:noFill/>
          <a:ln w="9525">
            <a:noFill/>
            <a:miter lim="800000"/>
            <a:headEnd/>
            <a:tailEnd/>
          </a:ln>
        </p:spPr>
      </p:pic>
      <p:pic>
        <p:nvPicPr>
          <p:cNvPr id="104455" name="Picture 12" descr="thCAZ6WQ57"/>
          <p:cNvPicPr>
            <a:picLocks noChangeAspect="1" noChangeArrowheads="1"/>
          </p:cNvPicPr>
          <p:nvPr/>
        </p:nvPicPr>
        <p:blipFill>
          <a:blip r:embed="rId4"/>
          <a:srcRect/>
          <a:stretch>
            <a:fillRect/>
          </a:stretch>
        </p:blipFill>
        <p:spPr bwMode="auto">
          <a:xfrm>
            <a:off x="2771775" y="4292600"/>
            <a:ext cx="1655763" cy="1592263"/>
          </a:xfrm>
          <a:prstGeom prst="rect">
            <a:avLst/>
          </a:prstGeom>
          <a:noFill/>
          <a:ln w="9525">
            <a:noFill/>
            <a:miter lim="800000"/>
            <a:headEnd/>
            <a:tailEnd/>
          </a:ln>
        </p:spPr>
      </p:pic>
      <p:pic>
        <p:nvPicPr>
          <p:cNvPr id="104456" name="Picture 13" descr="thCAGBJ2OK"/>
          <p:cNvPicPr>
            <a:picLocks noChangeAspect="1" noChangeArrowheads="1"/>
          </p:cNvPicPr>
          <p:nvPr/>
        </p:nvPicPr>
        <p:blipFill>
          <a:blip r:embed="rId5"/>
          <a:srcRect/>
          <a:stretch>
            <a:fillRect/>
          </a:stretch>
        </p:blipFill>
        <p:spPr bwMode="auto">
          <a:xfrm>
            <a:off x="1258888" y="3141663"/>
            <a:ext cx="1476375" cy="1438275"/>
          </a:xfrm>
          <a:prstGeom prst="rect">
            <a:avLst/>
          </a:prstGeom>
          <a:noFill/>
          <a:ln w="9525">
            <a:noFill/>
            <a:miter lim="800000"/>
            <a:headEnd/>
            <a:tailEnd/>
          </a:ln>
        </p:spPr>
      </p:pic>
      <p:sp>
        <p:nvSpPr>
          <p:cNvPr id="104457" name="Oval 10"/>
          <p:cNvSpPr>
            <a:spLocks noChangeArrowheads="1"/>
          </p:cNvSpPr>
          <p:nvPr/>
        </p:nvSpPr>
        <p:spPr bwMode="auto">
          <a:xfrm>
            <a:off x="3348038" y="2924175"/>
            <a:ext cx="2808287" cy="1223963"/>
          </a:xfrm>
          <a:prstGeom prst="ellipse">
            <a:avLst/>
          </a:prstGeom>
          <a:solidFill>
            <a:srgbClr val="33CCCC"/>
          </a:solidFill>
          <a:ln w="9525">
            <a:solidFill>
              <a:schemeClr val="tx1"/>
            </a:solidFill>
            <a:round/>
            <a:headEnd/>
            <a:tailEnd/>
          </a:ln>
        </p:spPr>
        <p:txBody>
          <a:bodyPr wrap="none" anchor="ctr"/>
          <a:lstStyle/>
          <a:p>
            <a:pPr algn="ctr"/>
            <a:r>
              <a:rPr lang="es-AR" sz="3200">
                <a:latin typeface="Calibri" pitchFamily="34" charset="0"/>
              </a:rPr>
              <a:t>Devolución</a:t>
            </a:r>
            <a:endParaRPr lang="es-ES" sz="3200">
              <a:latin typeface="Calibri" pitchFamily="34" charset="0"/>
            </a:endParaRPr>
          </a:p>
        </p:txBody>
      </p:sp>
      <p:pic>
        <p:nvPicPr>
          <p:cNvPr id="104460" name="Picture 12" descr="imagesCABAZDI3"/>
          <p:cNvPicPr>
            <a:picLocks noChangeAspect="1" noChangeArrowheads="1"/>
          </p:cNvPicPr>
          <p:nvPr/>
        </p:nvPicPr>
        <p:blipFill>
          <a:blip r:embed="rId6"/>
          <a:srcRect/>
          <a:stretch>
            <a:fillRect/>
          </a:stretch>
        </p:blipFill>
        <p:spPr bwMode="auto">
          <a:xfrm>
            <a:off x="6804025" y="3284538"/>
            <a:ext cx="1524000" cy="1171575"/>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1 Título"/>
          <p:cNvSpPr>
            <a:spLocks noGrp="1"/>
          </p:cNvSpPr>
          <p:nvPr>
            <p:ph type="title"/>
          </p:nvPr>
        </p:nvSpPr>
        <p:spPr>
          <a:xfrm>
            <a:off x="468313" y="188913"/>
            <a:ext cx="8229600" cy="792162"/>
          </a:xfrm>
        </p:spPr>
        <p:txBody>
          <a:bodyPr/>
          <a:lstStyle/>
          <a:p>
            <a:pPr eaLnBrk="1" hangingPunct="1"/>
            <a:r>
              <a:rPr lang="es-ES" smtClean="0"/>
              <a:t>Algunas innovaciones en FI</a:t>
            </a:r>
          </a:p>
        </p:txBody>
      </p:sp>
      <p:sp>
        <p:nvSpPr>
          <p:cNvPr id="105474" name="2 Marcador de contenido"/>
          <p:cNvSpPr>
            <a:spLocks noGrp="1"/>
          </p:cNvSpPr>
          <p:nvPr>
            <p:ph idx="1"/>
          </p:nvPr>
        </p:nvSpPr>
        <p:spPr>
          <a:xfrm>
            <a:off x="611188" y="1052513"/>
            <a:ext cx="8229600" cy="4897437"/>
          </a:xfrm>
        </p:spPr>
        <p:txBody>
          <a:bodyPr/>
          <a:lstStyle/>
          <a:p>
            <a:pPr eaLnBrk="1" hangingPunct="1">
              <a:lnSpc>
                <a:spcPct val="80000"/>
              </a:lnSpc>
              <a:spcBef>
                <a:spcPct val="30000"/>
              </a:spcBef>
              <a:spcAft>
                <a:spcPct val="30000"/>
              </a:spcAft>
              <a:buFont typeface="Arial" charset="0"/>
              <a:buBlip>
                <a:blip r:embed="rId2"/>
              </a:buBlip>
            </a:pPr>
            <a:r>
              <a:rPr lang="es-AR" sz="2000" smtClean="0"/>
              <a:t>enseñanza de un tema o unidad y evaluación de los aprendizajes mediante la estrategia de Aprendizaje Basado en Problemas, </a:t>
            </a:r>
            <a:endParaRPr lang="es-ES" sz="2000" smtClean="0"/>
          </a:p>
          <a:p>
            <a:pPr eaLnBrk="1" hangingPunct="1">
              <a:lnSpc>
                <a:spcPct val="80000"/>
              </a:lnSpc>
              <a:spcBef>
                <a:spcPct val="30000"/>
              </a:spcBef>
              <a:spcAft>
                <a:spcPct val="30000"/>
              </a:spcAft>
              <a:buFont typeface="Arial" charset="0"/>
              <a:buBlip>
                <a:blip r:embed="rId2"/>
              </a:buBlip>
            </a:pPr>
            <a:r>
              <a:rPr lang="es-AR" sz="2000" smtClean="0"/>
              <a:t>articulación entre distintas asignaturas para abordar temas interrelacionados, mediante laboratorios integradores, actividades prácticas conjuntas, etc.;</a:t>
            </a:r>
            <a:endParaRPr lang="es-ES" sz="2000" smtClean="0"/>
          </a:p>
          <a:p>
            <a:pPr eaLnBrk="1" hangingPunct="1">
              <a:lnSpc>
                <a:spcPct val="80000"/>
              </a:lnSpc>
              <a:spcBef>
                <a:spcPct val="30000"/>
              </a:spcBef>
              <a:spcAft>
                <a:spcPct val="30000"/>
              </a:spcAft>
              <a:buFont typeface="Arial" charset="0"/>
              <a:buBlip>
                <a:blip r:embed="rId2"/>
              </a:buBlip>
            </a:pPr>
            <a:r>
              <a:rPr lang="es-AR" sz="2000" smtClean="0"/>
              <a:t>utilización de rúbricas para la evaluación de los aprendizajes;</a:t>
            </a:r>
            <a:endParaRPr lang="es-ES" sz="2000" smtClean="0"/>
          </a:p>
          <a:p>
            <a:pPr eaLnBrk="1" hangingPunct="1">
              <a:lnSpc>
                <a:spcPct val="80000"/>
              </a:lnSpc>
              <a:spcBef>
                <a:spcPct val="30000"/>
              </a:spcBef>
              <a:spcAft>
                <a:spcPct val="30000"/>
              </a:spcAft>
              <a:buFont typeface="Arial" charset="0"/>
              <a:buBlip>
                <a:blip r:embed="rId2"/>
              </a:buBlip>
            </a:pPr>
            <a:r>
              <a:rPr lang="es-AR" sz="2000" smtClean="0"/>
              <a:t>cambio de la secuencia didáctica tradicional en la enseñanza de un tema (primero teoría y luego práctica);</a:t>
            </a:r>
            <a:endParaRPr lang="es-ES" sz="2000" smtClean="0"/>
          </a:p>
          <a:p>
            <a:pPr eaLnBrk="1" hangingPunct="1">
              <a:lnSpc>
                <a:spcPct val="80000"/>
              </a:lnSpc>
              <a:spcBef>
                <a:spcPct val="30000"/>
              </a:spcBef>
              <a:spcAft>
                <a:spcPct val="30000"/>
              </a:spcAft>
              <a:buFont typeface="Arial" charset="0"/>
              <a:buBlip>
                <a:blip r:embed="rId2"/>
              </a:buBlip>
            </a:pPr>
            <a:r>
              <a:rPr lang="es-AR" sz="2000" smtClean="0"/>
              <a:t>diseño y desarrollo de dispositivos que favorezcan el trabajo en clases prácticas y de laboratorio;</a:t>
            </a:r>
            <a:endParaRPr lang="es-ES" sz="2000" smtClean="0"/>
          </a:p>
          <a:p>
            <a:pPr eaLnBrk="1" hangingPunct="1">
              <a:lnSpc>
                <a:spcPct val="80000"/>
              </a:lnSpc>
              <a:spcBef>
                <a:spcPct val="30000"/>
              </a:spcBef>
              <a:spcAft>
                <a:spcPct val="30000"/>
              </a:spcAft>
              <a:buFont typeface="Arial" charset="0"/>
              <a:buBlip>
                <a:blip r:embed="rId2"/>
              </a:buBlip>
            </a:pPr>
            <a:r>
              <a:rPr lang="es-AR" sz="2000" smtClean="0"/>
              <a:t>utilización de herramientas de Tecnología de la Información y la Comunicación para el desarrollo de actividades que complementan las tareas presenciales, tales como actividades de simulación en laboratorios virtuales;</a:t>
            </a:r>
            <a:endParaRPr lang="es-ES" sz="2000" smtClean="0"/>
          </a:p>
          <a:p>
            <a:pPr eaLnBrk="1" hangingPunct="1">
              <a:lnSpc>
                <a:spcPct val="80000"/>
              </a:lnSpc>
              <a:spcBef>
                <a:spcPct val="30000"/>
              </a:spcBef>
              <a:spcAft>
                <a:spcPct val="30000"/>
              </a:spcAft>
              <a:buFont typeface="Arial" charset="0"/>
              <a:buBlip>
                <a:blip r:embed="rId2"/>
              </a:buBlip>
            </a:pPr>
            <a:r>
              <a:rPr lang="es-AR" sz="2000" smtClean="0"/>
              <a:t>diseño de experiencias de laboratorio por parte de los estudiantes</a:t>
            </a:r>
          </a:p>
          <a:p>
            <a:pPr eaLnBrk="1" hangingPunct="1">
              <a:lnSpc>
                <a:spcPct val="80000"/>
              </a:lnSpc>
              <a:spcBef>
                <a:spcPct val="30000"/>
              </a:spcBef>
              <a:spcAft>
                <a:spcPct val="30000"/>
              </a:spcAft>
              <a:buFont typeface="Arial" charset="0"/>
              <a:buBlip>
                <a:blip r:embed="rId2"/>
              </a:buBlip>
            </a:pPr>
            <a:r>
              <a:rPr lang="es-AR" sz="2000" smtClean="0"/>
              <a:t>desarrollo de toda la asignatura mediante Aprendizaje basado en Proyectos.</a:t>
            </a:r>
          </a:p>
          <a:p>
            <a:pPr eaLnBrk="1" hangingPunct="1">
              <a:lnSpc>
                <a:spcPct val="80000"/>
              </a:lnSpc>
            </a:pPr>
            <a:endParaRPr lang="es-ES" sz="2000" smtClean="0"/>
          </a:p>
          <a:p>
            <a:pPr eaLnBrk="1" hangingPunct="1">
              <a:lnSpc>
                <a:spcPct val="80000"/>
              </a:lnSpc>
            </a:pPr>
            <a:endParaRPr lang="es-ES" sz="2000" smtClean="0"/>
          </a:p>
        </p:txBody>
      </p:sp>
      <p:sp>
        <p:nvSpPr>
          <p:cNvPr id="4" name="3 Marcador de número de diapositiva"/>
          <p:cNvSpPr>
            <a:spLocks noGrp="1"/>
          </p:cNvSpPr>
          <p:nvPr>
            <p:ph type="sldNum" sz="quarter" idx="12"/>
          </p:nvPr>
        </p:nvSpPr>
        <p:spPr>
          <a:xfrm>
            <a:off x="6588125" y="6492875"/>
            <a:ext cx="2133600" cy="365125"/>
          </a:xfrm>
        </p:spPr>
        <p:txBody>
          <a:bodyPr/>
          <a:lstStyle/>
          <a:p>
            <a:pPr>
              <a:defRPr/>
            </a:pPr>
            <a:fld id="{97BB3FBF-BB8D-4717-A5D9-C82FC969977C}" type="slidenum">
              <a:rPr lang="es-ES"/>
              <a:pPr>
                <a:defRPr/>
              </a:pPr>
              <a:t>53</a:t>
            </a:fld>
            <a:endParaRPr lang="es-ES"/>
          </a:p>
        </p:txBody>
      </p:sp>
      <p:sp>
        <p:nvSpPr>
          <p:cNvPr id="5" name="4 Marcador de pie de página"/>
          <p:cNvSpPr>
            <a:spLocks noGrp="1"/>
          </p:cNvSpPr>
          <p:nvPr>
            <p:ph type="ftr" sz="quarter" idx="11"/>
          </p:nvPr>
        </p:nvSpPr>
        <p:spPr>
          <a:xfrm>
            <a:off x="3132138" y="6492875"/>
            <a:ext cx="2895600" cy="365125"/>
          </a:xfrm>
        </p:spPr>
        <p:txBody>
          <a:bodyPr/>
          <a:lstStyle/>
          <a:p>
            <a:pPr>
              <a:defRPr/>
            </a:pPr>
            <a:r>
              <a:rPr lang="es-ES"/>
              <a:t>Encuentro sobre Innovación Pedagógica FI-UNER 2013</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1 Título"/>
          <p:cNvSpPr>
            <a:spLocks noGrp="1"/>
          </p:cNvSpPr>
          <p:nvPr>
            <p:ph type="title"/>
          </p:nvPr>
        </p:nvSpPr>
        <p:spPr>
          <a:xfrm>
            <a:off x="468313" y="260350"/>
            <a:ext cx="8229600" cy="865188"/>
          </a:xfrm>
        </p:spPr>
        <p:txBody>
          <a:bodyPr/>
          <a:lstStyle/>
          <a:p>
            <a:pPr eaLnBrk="1" hangingPunct="1"/>
            <a:r>
              <a:rPr lang="es-ES" sz="4000" smtClean="0"/>
              <a:t>Reflexiones finales</a:t>
            </a:r>
          </a:p>
        </p:txBody>
      </p:sp>
      <p:sp>
        <p:nvSpPr>
          <p:cNvPr id="106498" name="2 Marcador de contenido"/>
          <p:cNvSpPr>
            <a:spLocks noGrp="1"/>
          </p:cNvSpPr>
          <p:nvPr>
            <p:ph idx="1"/>
          </p:nvPr>
        </p:nvSpPr>
        <p:spPr>
          <a:xfrm>
            <a:off x="457200" y="1268413"/>
            <a:ext cx="8229600" cy="4857750"/>
          </a:xfrm>
        </p:spPr>
        <p:txBody>
          <a:bodyPr/>
          <a:lstStyle/>
          <a:p>
            <a:pPr algn="ctr" eaLnBrk="1" hangingPunct="1">
              <a:spcBef>
                <a:spcPct val="40000"/>
              </a:spcBef>
              <a:spcAft>
                <a:spcPct val="40000"/>
              </a:spcAft>
              <a:buFont typeface="Wingdings" pitchFamily="2" charset="2"/>
              <a:buChar char="q"/>
            </a:pPr>
            <a:r>
              <a:rPr lang="es-AR" sz="2400" smtClean="0"/>
              <a:t>Más allá de que en algunos casos las innovaciones puedan suponer modificaciones muy acotadas, en general se observa que todo el proceso de diseño e implementación del cambio supone un trabajo muy importante de reflexión y de revisión de las prácticas propias. </a:t>
            </a:r>
          </a:p>
          <a:p>
            <a:pPr algn="ctr" eaLnBrk="1" hangingPunct="1">
              <a:spcBef>
                <a:spcPct val="40000"/>
              </a:spcBef>
              <a:spcAft>
                <a:spcPct val="40000"/>
              </a:spcAft>
              <a:buFont typeface="Wingdings" pitchFamily="2" charset="2"/>
              <a:buChar char="q"/>
            </a:pPr>
            <a:r>
              <a:rPr lang="es-AR" sz="2400" smtClean="0"/>
              <a:t>La innovación instala, tarde o temprano, preguntas respecto de cómo se enseña, de por qué enseñar así, de si cabría la posibilidad de enseñar distinto…</a:t>
            </a:r>
          </a:p>
          <a:p>
            <a:pPr algn="ctr" eaLnBrk="1" hangingPunct="1">
              <a:spcBef>
                <a:spcPct val="40000"/>
              </a:spcBef>
              <a:spcAft>
                <a:spcPct val="40000"/>
              </a:spcAft>
              <a:buFont typeface="Wingdings" pitchFamily="2" charset="2"/>
              <a:buChar char="q"/>
            </a:pPr>
            <a:r>
              <a:rPr lang="es-ES" sz="2400" smtClean="0"/>
              <a:t>Las innovaciones requieren que los docentes las adopten porque las consideran valiosas. Forman parte de las decisiones autónomas de los docentes. </a:t>
            </a:r>
            <a:r>
              <a:rPr lang="es-ES" sz="1400" smtClean="0"/>
              <a:t>(Litwin, 2008)</a:t>
            </a:r>
          </a:p>
          <a:p>
            <a:pPr eaLnBrk="1" hangingPunct="1">
              <a:spcBef>
                <a:spcPct val="40000"/>
              </a:spcBef>
              <a:spcAft>
                <a:spcPct val="40000"/>
              </a:spcAft>
            </a:pPr>
            <a:endParaRPr lang="es-ES" sz="1400" smtClean="0"/>
          </a:p>
        </p:txBody>
      </p:sp>
      <p:sp>
        <p:nvSpPr>
          <p:cNvPr id="4" name="3 Marcador de número de diapositiva"/>
          <p:cNvSpPr>
            <a:spLocks noGrp="1"/>
          </p:cNvSpPr>
          <p:nvPr>
            <p:ph type="sldNum" sz="quarter" idx="12"/>
          </p:nvPr>
        </p:nvSpPr>
        <p:spPr/>
        <p:txBody>
          <a:bodyPr/>
          <a:lstStyle/>
          <a:p>
            <a:pPr>
              <a:defRPr/>
            </a:pPr>
            <a:fld id="{E06EF8C8-99C5-4C85-B24C-F90CB476E9C3}" type="slidenum">
              <a:rPr lang="es-ES"/>
              <a:pPr>
                <a:defRPr/>
              </a:pPr>
              <a:t>54</a:t>
            </a:fld>
            <a:endParaRPr lang="es-ES"/>
          </a:p>
        </p:txBody>
      </p:sp>
      <p:sp>
        <p:nvSpPr>
          <p:cNvPr id="5" name="4 Marcador de pie de página"/>
          <p:cNvSpPr>
            <a:spLocks noGrp="1"/>
          </p:cNvSpPr>
          <p:nvPr>
            <p:ph type="ftr" sz="quarter" idx="11"/>
          </p:nvPr>
        </p:nvSpPr>
        <p:spPr/>
        <p:txBody>
          <a:bodyPr/>
          <a:lstStyle/>
          <a:p>
            <a:pPr>
              <a:defRPr/>
            </a:pPr>
            <a:r>
              <a:rPr lang="es-ES"/>
              <a:t>Encuentro sobre Innovación Pedagógica FI-UNER 2013</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FRATO-Sin-odiar-lo-que-estudiamos1.jpg"/>
          <p:cNvPicPr>
            <a:picLocks noGrp="1" noChangeAspect="1"/>
          </p:cNvPicPr>
          <p:nvPr>
            <p:ph idx="1"/>
          </p:nvPr>
        </p:nvPicPr>
        <p:blipFill>
          <a:blip r:embed="rId2"/>
          <a:stretch>
            <a:fillRect/>
          </a:stretch>
        </p:blipFill>
        <p:spPr>
          <a:xfrm>
            <a:off x="2195513" y="260350"/>
            <a:ext cx="4926012" cy="5184775"/>
          </a:xfrm>
        </p:spPr>
        <p:style>
          <a:lnRef idx="1">
            <a:schemeClr val="accent5"/>
          </a:lnRef>
          <a:fillRef idx="2">
            <a:schemeClr val="accent5"/>
          </a:fillRef>
          <a:effectRef idx="1">
            <a:schemeClr val="accent5"/>
          </a:effectRef>
          <a:fontRef idx="minor">
            <a:schemeClr val="dk1"/>
          </a:fontRef>
        </p:style>
      </p:pic>
      <p:sp>
        <p:nvSpPr>
          <p:cNvPr id="4" name="3 Marcador de pie de página"/>
          <p:cNvSpPr>
            <a:spLocks noGrp="1"/>
          </p:cNvSpPr>
          <p:nvPr>
            <p:ph type="ftr" sz="quarter" idx="11"/>
          </p:nvPr>
        </p:nvSpPr>
        <p:spPr/>
        <p:txBody>
          <a:bodyPr/>
          <a:lstStyle/>
          <a:p>
            <a:pPr>
              <a:defRPr/>
            </a:pPr>
            <a:r>
              <a:rPr lang="es-ES"/>
              <a:t>Encuentro sobre Innovación Pedagógica FI-UNER 2013</a:t>
            </a:r>
          </a:p>
        </p:txBody>
      </p:sp>
      <p:sp>
        <p:nvSpPr>
          <p:cNvPr id="5" name="4 Marcador de número de diapositiva"/>
          <p:cNvSpPr>
            <a:spLocks noGrp="1"/>
          </p:cNvSpPr>
          <p:nvPr>
            <p:ph type="sldNum" sz="quarter" idx="12"/>
          </p:nvPr>
        </p:nvSpPr>
        <p:spPr/>
        <p:txBody>
          <a:bodyPr/>
          <a:lstStyle/>
          <a:p>
            <a:pPr>
              <a:defRPr/>
            </a:pPr>
            <a:fld id="{AE127080-64CD-4A4E-8B7E-BBC8400BECEA}" type="slidenum">
              <a:rPr lang="es-ES"/>
              <a:pPr>
                <a:defRPr/>
              </a:pPr>
              <a:t>55</a:t>
            </a:fld>
            <a:endParaRPr lang="es-ES"/>
          </a:p>
        </p:txBody>
      </p:sp>
      <p:sp>
        <p:nvSpPr>
          <p:cNvPr id="107524" name="Text Box 5"/>
          <p:cNvSpPr txBox="1">
            <a:spLocks noChangeArrowheads="1"/>
          </p:cNvSpPr>
          <p:nvPr/>
        </p:nvSpPr>
        <p:spPr bwMode="auto">
          <a:xfrm>
            <a:off x="3203575" y="5589588"/>
            <a:ext cx="5113338" cy="457200"/>
          </a:xfrm>
          <a:prstGeom prst="rect">
            <a:avLst/>
          </a:prstGeom>
          <a:noFill/>
          <a:ln w="9525">
            <a:noFill/>
            <a:miter lim="800000"/>
            <a:headEnd/>
            <a:tailEnd/>
          </a:ln>
        </p:spPr>
        <p:txBody>
          <a:bodyPr>
            <a:spAutoFit/>
          </a:bodyPr>
          <a:lstStyle/>
          <a:p>
            <a:pPr algn="r">
              <a:spcBef>
                <a:spcPct val="50000"/>
              </a:spcBef>
            </a:pPr>
            <a:r>
              <a:rPr lang="es-AR" sz="2400" i="1">
                <a:latin typeface="Bell MT" pitchFamily="18" charset="0"/>
              </a:rPr>
              <a:t>Gracias por su atención</a:t>
            </a:r>
            <a:endParaRPr lang="es-ES" sz="2400" i="1">
              <a:latin typeface="Bell MT"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545" name="2 Marcador de contenido"/>
          <p:cNvSpPr>
            <a:spLocks noGrp="1"/>
          </p:cNvSpPr>
          <p:nvPr>
            <p:ph idx="1"/>
          </p:nvPr>
        </p:nvSpPr>
        <p:spPr>
          <a:xfrm>
            <a:off x="468313" y="1196975"/>
            <a:ext cx="8229600" cy="4957763"/>
          </a:xfrm>
        </p:spPr>
        <p:txBody>
          <a:bodyPr/>
          <a:lstStyle/>
          <a:p>
            <a:pPr algn="ctr" eaLnBrk="1" hangingPunct="1">
              <a:buFont typeface="Arial" charset="0"/>
              <a:buNone/>
            </a:pPr>
            <a:r>
              <a:rPr lang="es-AR" smtClean="0"/>
              <a:t>Artículo “¿Qué les pasa a los docentes que quieren ser innovadores?”</a:t>
            </a:r>
          </a:p>
          <a:p>
            <a:pPr algn="ctr" eaLnBrk="1" hangingPunct="1">
              <a:buFont typeface="Arial" charset="0"/>
              <a:buNone/>
            </a:pPr>
            <a:endParaRPr lang="es-AR" smtClean="0"/>
          </a:p>
          <a:p>
            <a:pPr algn="ctr" eaLnBrk="1" hangingPunct="1">
              <a:buFont typeface="Arial" charset="0"/>
              <a:buNone/>
            </a:pPr>
            <a:r>
              <a:rPr lang="es-AR" smtClean="0"/>
              <a:t>Actividad para el cierre: Revisar la presentación completa y reflexionar acerca de: ¿qué cuestiones le resultaron más interesantes?, ¿a qué conclusión/es llega? (individualmente y por escrito).</a:t>
            </a:r>
          </a:p>
          <a:p>
            <a:pPr algn="ctr" eaLnBrk="1" hangingPunct="1">
              <a:buFont typeface="Arial" charset="0"/>
              <a:buNone/>
            </a:pPr>
            <a:endParaRPr lang="es-ES" smtClean="0"/>
          </a:p>
        </p:txBody>
      </p:sp>
      <p:sp>
        <p:nvSpPr>
          <p:cNvPr id="4" name="3 Marcador de pie de página"/>
          <p:cNvSpPr>
            <a:spLocks noGrp="1"/>
          </p:cNvSpPr>
          <p:nvPr>
            <p:ph type="ftr" sz="quarter" idx="11"/>
          </p:nvPr>
        </p:nvSpPr>
        <p:spPr/>
        <p:txBody>
          <a:bodyPr/>
          <a:lstStyle/>
          <a:p>
            <a:pPr>
              <a:defRPr/>
            </a:pPr>
            <a:r>
              <a:rPr lang="es-ES" smtClean="0"/>
              <a:t>Encuentro sobre Innovación Pedagógica FI-UNER 2013</a:t>
            </a:r>
            <a:endParaRPr lang="es-ES"/>
          </a:p>
        </p:txBody>
      </p:sp>
      <p:sp>
        <p:nvSpPr>
          <p:cNvPr id="5" name="4 Marcador de número de diapositiva"/>
          <p:cNvSpPr>
            <a:spLocks noGrp="1"/>
          </p:cNvSpPr>
          <p:nvPr>
            <p:ph type="sldNum" sz="quarter" idx="12"/>
          </p:nvPr>
        </p:nvSpPr>
        <p:spPr/>
        <p:txBody>
          <a:bodyPr/>
          <a:lstStyle/>
          <a:p>
            <a:pPr>
              <a:defRPr/>
            </a:pPr>
            <a:fld id="{5DBC4B57-3644-4DF0-AE7C-F7A79A454E79}" type="slidenum">
              <a:rPr lang="es-ES" smtClean="0"/>
              <a:pPr>
                <a:defRPr/>
              </a:pPr>
              <a:t>56</a:t>
            </a:fld>
            <a:endParaRPr lang="es-E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2 Imagen" descr="Pirámide del aprendizaje CODY BLAIR.jpg"/>
          <p:cNvPicPr>
            <a:picLocks noGrp="1"/>
          </p:cNvPicPr>
          <p:nvPr>
            <p:ph idx="4294967295"/>
          </p:nvPr>
        </p:nvPicPr>
        <p:blipFill>
          <a:blip r:embed="rId3"/>
          <a:srcRect/>
          <a:stretch>
            <a:fillRect/>
          </a:stretch>
        </p:blipFill>
        <p:spPr>
          <a:xfrm>
            <a:off x="395288" y="188913"/>
            <a:ext cx="8501062" cy="6192837"/>
          </a:xfrm>
        </p:spPr>
        <p:style>
          <a:lnRef idx="2">
            <a:schemeClr val="accent1"/>
          </a:lnRef>
          <a:fillRef idx="1">
            <a:schemeClr val="lt1"/>
          </a:fillRef>
          <a:effectRef idx="0">
            <a:schemeClr val="accent1"/>
          </a:effectRef>
          <a:fontRef idx="minor">
            <a:schemeClr val="dk1"/>
          </a:fontRef>
        </p:style>
      </p:pic>
      <p:sp>
        <p:nvSpPr>
          <p:cNvPr id="3" name="2 Marcador de número de diapositiva"/>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AB9F6B2A-E14B-4C04-9AE3-A8D252CAE9D4}" type="slidenum">
              <a:rPr lang="es-ES" sz="1200">
                <a:solidFill>
                  <a:schemeClr val="tx1">
                    <a:tint val="75000"/>
                  </a:schemeClr>
                </a:solidFill>
                <a:latin typeface="+mn-lt"/>
                <a:cs typeface="+mn-cs"/>
              </a:rPr>
              <a:pPr algn="r" fontAlgn="auto">
                <a:spcBef>
                  <a:spcPts val="0"/>
                </a:spcBef>
                <a:spcAft>
                  <a:spcPts val="0"/>
                </a:spcAft>
                <a:defRPr/>
              </a:pPr>
              <a:t>6</a:t>
            </a:fld>
            <a:endParaRPr lang="es-ES" sz="1200">
              <a:solidFill>
                <a:schemeClr val="tx1">
                  <a:tint val="75000"/>
                </a:schemeClr>
              </a:solidFill>
              <a:latin typeface="+mn-lt"/>
              <a:cs typeface="+mn-cs"/>
            </a:endParaRPr>
          </a:p>
        </p:txBody>
      </p:sp>
      <p:sp>
        <p:nvSpPr>
          <p:cNvPr id="5" name="4 Marcador de pie de página"/>
          <p:cNvSpPr txBox="1">
            <a:spLocks noGrp="1"/>
          </p:cNvSpPr>
          <p:nvPr/>
        </p:nvSpPr>
        <p:spPr>
          <a:xfrm>
            <a:off x="3059113" y="6492875"/>
            <a:ext cx="2895600" cy="365125"/>
          </a:xfrm>
          <a:prstGeom prst="rect">
            <a:avLst/>
          </a:prstGeom>
          <a:noFill/>
        </p:spPr>
        <p:txBody>
          <a:bodyPr anchor="ctr"/>
          <a:lstStyle/>
          <a:p>
            <a:pPr algn="ctr" fontAlgn="auto">
              <a:spcBef>
                <a:spcPts val="0"/>
              </a:spcBef>
              <a:spcAft>
                <a:spcPts val="0"/>
              </a:spcAft>
              <a:defRPr/>
            </a:pPr>
            <a:r>
              <a:rPr lang="es-ES" sz="1200">
                <a:solidFill>
                  <a:schemeClr val="tx1">
                    <a:tint val="75000"/>
                  </a:schemeClr>
                </a:solidFill>
                <a:latin typeface="+mn-lt"/>
                <a:cs typeface="+mn-cs"/>
              </a:rPr>
              <a:t>Encuentro sobre Innovación Pedagógica FI-UNER 2013</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18 Imagen" descr="clase-2[1].jpg"/>
          <p:cNvPicPr>
            <a:picLocks noChangeAspect="1"/>
          </p:cNvPicPr>
          <p:nvPr/>
        </p:nvPicPr>
        <p:blipFill>
          <a:blip r:embed="rId3"/>
          <a:srcRect/>
          <a:stretch>
            <a:fillRect/>
          </a:stretch>
        </p:blipFill>
        <p:spPr bwMode="auto">
          <a:xfrm>
            <a:off x="4859338" y="1500188"/>
            <a:ext cx="4284662" cy="4000500"/>
          </a:xfrm>
          <a:prstGeom prst="rect">
            <a:avLst/>
          </a:prstGeom>
          <a:noFill/>
          <a:ln w="9525">
            <a:noFill/>
            <a:miter lim="800000"/>
            <a:headEnd/>
            <a:tailEnd/>
          </a:ln>
        </p:spPr>
      </p:pic>
      <p:sp>
        <p:nvSpPr>
          <p:cNvPr id="29698" name="1 Título"/>
          <p:cNvSpPr>
            <a:spLocks noGrp="1"/>
          </p:cNvSpPr>
          <p:nvPr>
            <p:ph type="title"/>
          </p:nvPr>
        </p:nvSpPr>
        <p:spPr>
          <a:xfrm>
            <a:off x="457200" y="274638"/>
            <a:ext cx="8229600" cy="939800"/>
          </a:xfrm>
        </p:spPr>
        <p:txBody>
          <a:bodyPr/>
          <a:lstStyle/>
          <a:p>
            <a:pPr eaLnBrk="1" hangingPunct="1"/>
            <a:r>
              <a:rPr lang="es-ES" smtClean="0"/>
              <a:t>Para aprender:</a:t>
            </a:r>
          </a:p>
        </p:txBody>
      </p:sp>
      <p:sp>
        <p:nvSpPr>
          <p:cNvPr id="29699" name="2 Marcador de contenido"/>
          <p:cNvSpPr>
            <a:spLocks noGrp="1"/>
          </p:cNvSpPr>
          <p:nvPr>
            <p:ph idx="1"/>
          </p:nvPr>
        </p:nvSpPr>
        <p:spPr>
          <a:xfrm>
            <a:off x="457200" y="1357313"/>
            <a:ext cx="4329113" cy="4857750"/>
          </a:xfrm>
        </p:spPr>
        <p:txBody>
          <a:bodyPr/>
          <a:lstStyle/>
          <a:p>
            <a:pPr marL="0" indent="0" algn="ctr" eaLnBrk="1" hangingPunct="1">
              <a:spcBef>
                <a:spcPct val="0"/>
              </a:spcBef>
              <a:buFont typeface="Arial" charset="0"/>
              <a:buNone/>
            </a:pPr>
            <a:r>
              <a:rPr lang="es-AR" sz="2300" smtClean="0"/>
              <a:t>Los alumnos deben tener la posibilidad de usar activamente la nueva información por sí mismos y experimentar sus efectos sobre su propio desempeño. </a:t>
            </a:r>
          </a:p>
          <a:p>
            <a:pPr marL="0" indent="0" algn="ctr" eaLnBrk="1" hangingPunct="1">
              <a:spcBef>
                <a:spcPct val="0"/>
              </a:spcBef>
              <a:buFont typeface="Arial" charset="0"/>
              <a:buNone/>
            </a:pPr>
            <a:endParaRPr lang="es-AR" sz="2300" smtClean="0"/>
          </a:p>
          <a:p>
            <a:pPr marL="0" indent="0" algn="ctr" eaLnBrk="1" hangingPunct="1">
              <a:spcBef>
                <a:spcPct val="0"/>
              </a:spcBef>
              <a:buFont typeface="Arial" charset="0"/>
              <a:buNone/>
            </a:pPr>
            <a:r>
              <a:rPr lang="es-AR" sz="2300" smtClean="0"/>
              <a:t>Si no tienen esa posibilidad, y la información no se usa para resolver problemas, a menudo lo que aprenden  permanece “inerte” (Whitehead, 1929).</a:t>
            </a:r>
          </a:p>
          <a:p>
            <a:pPr marL="0" indent="0" eaLnBrk="1" hangingPunct="1">
              <a:spcBef>
                <a:spcPct val="0"/>
              </a:spcBef>
              <a:buFont typeface="Arial" charset="0"/>
              <a:buNone/>
            </a:pPr>
            <a:endParaRPr lang="es-AR" sz="1600" smtClean="0"/>
          </a:p>
          <a:p>
            <a:pPr marL="0" indent="0" eaLnBrk="1" hangingPunct="1">
              <a:spcBef>
                <a:spcPct val="0"/>
              </a:spcBef>
              <a:buFont typeface="Arial" charset="0"/>
              <a:buNone/>
            </a:pPr>
            <a:r>
              <a:rPr lang="es-AR" sz="1600" smtClean="0"/>
              <a:t>(Brandsford y Vye, en  Resnick, L. y Klpfer, 1996)</a:t>
            </a:r>
            <a:endParaRPr lang="es-ES" sz="2500" smtClean="0"/>
          </a:p>
        </p:txBody>
      </p:sp>
      <p:sp>
        <p:nvSpPr>
          <p:cNvPr id="5" name="4 Marcador de pie de página"/>
          <p:cNvSpPr>
            <a:spLocks noGrp="1"/>
          </p:cNvSpPr>
          <p:nvPr>
            <p:ph type="ftr" sz="quarter" idx="11"/>
          </p:nvPr>
        </p:nvSpPr>
        <p:spPr/>
        <p:txBody>
          <a:bodyPr/>
          <a:lstStyle/>
          <a:p>
            <a:pPr>
              <a:defRPr/>
            </a:pPr>
            <a:r>
              <a:rPr lang="es-ES"/>
              <a:t>Encuentro sobre Innovación Pedagógica FI-UNER 2013</a:t>
            </a:r>
          </a:p>
        </p:txBody>
      </p:sp>
      <p:sp>
        <p:nvSpPr>
          <p:cNvPr id="4" name="3 Marcador de número de diapositiva"/>
          <p:cNvSpPr>
            <a:spLocks noGrp="1"/>
          </p:cNvSpPr>
          <p:nvPr>
            <p:ph type="sldNum" sz="quarter" idx="12"/>
          </p:nvPr>
        </p:nvSpPr>
        <p:spPr/>
        <p:txBody>
          <a:bodyPr/>
          <a:lstStyle/>
          <a:p>
            <a:pPr>
              <a:defRPr/>
            </a:pPr>
            <a:fld id="{68167AF2-818B-4AA6-8119-3D7DAE3FFAEF}" type="slidenum">
              <a:rPr lang="es-ES"/>
              <a:pPr>
                <a:defRPr/>
              </a:pPr>
              <a:t>7</a:t>
            </a:fld>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Título"/>
          <p:cNvSpPr>
            <a:spLocks noGrp="1"/>
          </p:cNvSpPr>
          <p:nvPr>
            <p:ph type="title"/>
          </p:nvPr>
        </p:nvSpPr>
        <p:spPr>
          <a:xfrm>
            <a:off x="250825" y="260350"/>
            <a:ext cx="8604250" cy="936625"/>
          </a:xfrm>
        </p:spPr>
        <p:txBody>
          <a:bodyPr/>
          <a:lstStyle/>
          <a:p>
            <a:pPr eaLnBrk="1" hangingPunct="1">
              <a:lnSpc>
                <a:spcPct val="50000"/>
              </a:lnSpc>
            </a:pPr>
            <a:r>
              <a:rPr lang="es-ES" sz="3600" smtClean="0"/>
              <a:t/>
            </a:r>
            <a:br>
              <a:rPr lang="es-ES" sz="3600" smtClean="0"/>
            </a:br>
            <a:r>
              <a:rPr lang="es-ES" sz="3600" smtClean="0"/>
              <a:t>Proyecto de Enseñanza para la Comprensión </a:t>
            </a:r>
            <a:br>
              <a:rPr lang="es-ES" sz="3600" smtClean="0"/>
            </a:br>
            <a:r>
              <a:rPr lang="es-ES" smtClean="0"/>
              <a:t/>
            </a:r>
            <a:br>
              <a:rPr lang="es-ES" smtClean="0"/>
            </a:br>
            <a:r>
              <a:rPr lang="es-AR" sz="2400" smtClean="0"/>
              <a:t>David Perkins, 1997</a:t>
            </a:r>
            <a:endParaRPr lang="es-ES" sz="2400" smtClean="0"/>
          </a:p>
        </p:txBody>
      </p:sp>
      <p:graphicFrame>
        <p:nvGraphicFramePr>
          <p:cNvPr id="7" name="6 Marcador de contenido"/>
          <p:cNvGraphicFramePr>
            <a:graphicFrameLocks noGrp="1"/>
          </p:cNvGraphicFramePr>
          <p:nvPr>
            <p:ph idx="1"/>
          </p:nvPr>
        </p:nvGraphicFramePr>
        <p:xfrm>
          <a:off x="428596" y="157161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Marcador de número de diapositiva"/>
          <p:cNvSpPr>
            <a:spLocks noGrp="1"/>
          </p:cNvSpPr>
          <p:nvPr>
            <p:ph type="sldNum" sz="quarter" idx="12"/>
          </p:nvPr>
        </p:nvSpPr>
        <p:spPr/>
        <p:txBody>
          <a:bodyPr/>
          <a:lstStyle/>
          <a:p>
            <a:pPr>
              <a:defRPr/>
            </a:pPr>
            <a:fld id="{7E0B4217-FA97-4DC8-81AF-9A1E07F2BE19}" type="slidenum">
              <a:rPr lang="es-ES"/>
              <a:pPr>
                <a:defRPr/>
              </a:pPr>
              <a:t>8</a:t>
            </a:fld>
            <a:endParaRPr lang="es-ES"/>
          </a:p>
        </p:txBody>
      </p:sp>
      <p:sp>
        <p:nvSpPr>
          <p:cNvPr id="5" name="4 Marcador de pie de página"/>
          <p:cNvSpPr>
            <a:spLocks noGrp="1"/>
          </p:cNvSpPr>
          <p:nvPr>
            <p:ph type="ftr" sz="quarter" idx="11"/>
          </p:nvPr>
        </p:nvSpPr>
        <p:spPr/>
        <p:txBody>
          <a:bodyPr/>
          <a:lstStyle/>
          <a:p>
            <a:pPr>
              <a:defRPr/>
            </a:pPr>
            <a:r>
              <a:rPr lang="es-ES"/>
              <a:t>Encuentro sobre Innovación Pedagógica FI-UNER 2013</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Título"/>
          <p:cNvSpPr>
            <a:spLocks noGrp="1"/>
          </p:cNvSpPr>
          <p:nvPr>
            <p:ph type="title"/>
          </p:nvPr>
        </p:nvSpPr>
        <p:spPr>
          <a:xfrm>
            <a:off x="428625" y="285750"/>
            <a:ext cx="8229600" cy="785813"/>
          </a:xfrm>
        </p:spPr>
        <p:txBody>
          <a:bodyPr/>
          <a:lstStyle/>
          <a:p>
            <a:pPr eaLnBrk="1" hangingPunct="1"/>
            <a:r>
              <a:rPr lang="es-ES" smtClean="0"/>
              <a:t>Conocimiento frágil</a:t>
            </a:r>
          </a:p>
        </p:txBody>
      </p:sp>
      <p:sp>
        <p:nvSpPr>
          <p:cNvPr id="33794" name="2 Marcador de contenido"/>
          <p:cNvSpPr>
            <a:spLocks noGrp="1"/>
          </p:cNvSpPr>
          <p:nvPr>
            <p:ph idx="1"/>
          </p:nvPr>
        </p:nvSpPr>
        <p:spPr>
          <a:xfrm>
            <a:off x="428625" y="1857375"/>
            <a:ext cx="8229600" cy="4268788"/>
          </a:xfrm>
        </p:spPr>
        <p:txBody>
          <a:bodyPr/>
          <a:lstStyle/>
          <a:p>
            <a:pPr eaLnBrk="1" hangingPunct="1">
              <a:buFont typeface="Arial" charset="0"/>
              <a:buNone/>
            </a:pPr>
            <a:endParaRPr lang="es-AR" sz="1600" smtClean="0"/>
          </a:p>
          <a:p>
            <a:pPr eaLnBrk="1" hangingPunct="1">
              <a:buFont typeface="Arial" charset="0"/>
              <a:buNone/>
            </a:pPr>
            <a:endParaRPr lang="es-ES" smtClean="0"/>
          </a:p>
          <a:p>
            <a:pPr eaLnBrk="1" hangingPunct="1"/>
            <a:endParaRPr lang="es-ES" smtClean="0"/>
          </a:p>
        </p:txBody>
      </p:sp>
      <p:graphicFrame>
        <p:nvGraphicFramePr>
          <p:cNvPr id="4" name="3 Tabla"/>
          <p:cNvGraphicFramePr>
            <a:graphicFrameLocks noGrp="1"/>
          </p:cNvGraphicFramePr>
          <p:nvPr/>
        </p:nvGraphicFramePr>
        <p:xfrm>
          <a:off x="785813" y="1143000"/>
          <a:ext cx="8001056" cy="5072097"/>
        </p:xfrm>
        <a:graphic>
          <a:graphicData uri="http://schemas.openxmlformats.org/drawingml/2006/table">
            <a:tbl>
              <a:tblPr firstRow="1" bandRow="1">
                <a:tableStyleId>{5C22544A-7EE6-4342-B048-85BDC9FD1C3A}</a:tableStyleId>
              </a:tblPr>
              <a:tblGrid>
                <a:gridCol w="3357586"/>
                <a:gridCol w="4643470"/>
              </a:tblGrid>
              <a:tr h="574673">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AR" sz="2400" dirty="0" smtClean="0"/>
                        <a:t>Conocimiento olvidado</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AR" sz="2400" dirty="0" smtClean="0"/>
                        <a:t>no se recuerda</a:t>
                      </a:r>
                    </a:p>
                  </a:txBody>
                  <a:tcPr/>
                </a:tc>
              </a:tr>
              <a:tr h="1293013">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AR" sz="2400" dirty="0" smtClean="0"/>
                        <a:t>Conocimiento inerte</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AR" sz="2400" dirty="0" smtClean="0"/>
                        <a:t>se recuerda para aprobar exámenes pero es inerte, no se aplica en otras situaciones</a:t>
                      </a:r>
                    </a:p>
                  </a:txBody>
                  <a:tcPr/>
                </a:tc>
              </a:tr>
              <a:tr h="208318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AR" sz="2400" dirty="0" smtClean="0"/>
                        <a:t>Conocimiento ingenuo</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AR" sz="2400" dirty="0" smtClean="0"/>
                        <a:t>teorías ingenuas que persisten incluso después de haber recibido instrucción destinada especialmente a proporcionar nuevas teorías</a:t>
                      </a:r>
                    </a:p>
                  </a:txBody>
                  <a:tcPr/>
                </a:tc>
              </a:tr>
              <a:tr h="112122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AR" sz="2400" dirty="0" smtClean="0"/>
                        <a:t>Conocimiento ritual</a:t>
                      </a:r>
                      <a:endParaRPr lang="es-ES" sz="36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AR" sz="2400" dirty="0" smtClean="0"/>
                        <a:t>conocimientos que solo sirven para cumplir con tareas académicas</a:t>
                      </a:r>
                      <a:endParaRPr lang="es-ES" sz="2400" dirty="0"/>
                    </a:p>
                  </a:txBody>
                  <a:tcPr/>
                </a:tc>
              </a:tr>
            </a:tbl>
          </a:graphicData>
        </a:graphic>
      </p:graphicFrame>
      <p:sp>
        <p:nvSpPr>
          <p:cNvPr id="5" name="4 Marcador de número de diapositiva"/>
          <p:cNvSpPr>
            <a:spLocks noGrp="1"/>
          </p:cNvSpPr>
          <p:nvPr>
            <p:ph type="sldNum" sz="quarter" idx="12"/>
          </p:nvPr>
        </p:nvSpPr>
        <p:spPr/>
        <p:txBody>
          <a:bodyPr/>
          <a:lstStyle/>
          <a:p>
            <a:pPr>
              <a:defRPr/>
            </a:pPr>
            <a:fld id="{CC0C6C0F-2D2D-4184-A44A-32EF1E1FE50D}" type="slidenum">
              <a:rPr lang="es-ES"/>
              <a:pPr>
                <a:defRPr/>
              </a:pPr>
              <a:t>9</a:t>
            </a:fld>
            <a:endParaRPr lang="es-ES"/>
          </a:p>
        </p:txBody>
      </p:sp>
      <p:sp>
        <p:nvSpPr>
          <p:cNvPr id="6" name="5 Marcador de pie de página"/>
          <p:cNvSpPr>
            <a:spLocks noGrp="1"/>
          </p:cNvSpPr>
          <p:nvPr>
            <p:ph type="ftr" sz="quarter" idx="11"/>
          </p:nvPr>
        </p:nvSpPr>
        <p:spPr/>
        <p:txBody>
          <a:bodyPr/>
          <a:lstStyle/>
          <a:p>
            <a:pPr>
              <a:defRPr/>
            </a:pPr>
            <a:r>
              <a:rPr lang="es-ES" dirty="0"/>
              <a:t>Encuentro sobre Innovación Pedagógica FI-UNER 2013</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2086</TotalTime>
  <Words>5121</Words>
  <PresentationFormat>Presentación en pantalla (4:3)</PresentationFormat>
  <Paragraphs>729</Paragraphs>
  <Slides>56</Slides>
  <Notes>34</Notes>
  <HiddenSlides>4</HiddenSlides>
  <MMClips>0</MMClips>
  <ScaleCrop>false</ScaleCrop>
  <HeadingPairs>
    <vt:vector size="4" baseType="variant">
      <vt:variant>
        <vt:lpstr>Tema</vt:lpstr>
      </vt:variant>
      <vt:variant>
        <vt:i4>1</vt:i4>
      </vt:variant>
      <vt:variant>
        <vt:lpstr>Títulos de diapositiva</vt:lpstr>
      </vt:variant>
      <vt:variant>
        <vt:i4>56</vt:i4>
      </vt:variant>
    </vt:vector>
  </HeadingPairs>
  <TitlesOfParts>
    <vt:vector size="57" baseType="lpstr">
      <vt:lpstr>Tema de Office</vt:lpstr>
      <vt:lpstr>ENCUENTRO DE FORMACION Y ASESORAMIENTO  SOBRE INNOVACION PEDAGOGICA  26 de noviembre de 2013 asesoriapedagogica@bioingenieria.edu.ar </vt:lpstr>
      <vt:lpstr>Innovación pedagógica</vt:lpstr>
      <vt:lpstr>En general, en la universidad:</vt:lpstr>
      <vt:lpstr>Modelo tradicional del profesor universitario  (Finkel, 2008)</vt:lpstr>
      <vt:lpstr>Diapositiva 5</vt:lpstr>
      <vt:lpstr>Diapositiva 6</vt:lpstr>
      <vt:lpstr>Para aprender:</vt:lpstr>
      <vt:lpstr> Proyecto de Enseñanza para la Comprensión   David Perkins, 1997</vt:lpstr>
      <vt:lpstr>Conocimiento frágil</vt:lpstr>
      <vt:lpstr>Diapositiva 10</vt:lpstr>
      <vt:lpstr>Fortalecimiento de prácticas experimentales</vt:lpstr>
      <vt:lpstr>¿Qué fortalecer de esas prácticas?</vt:lpstr>
      <vt:lpstr>Diapositiva 13</vt:lpstr>
      <vt:lpstr>Diapositiva 14</vt:lpstr>
      <vt:lpstr>Para favorecer la articulación teoría-práctica: V de Gowin</vt:lpstr>
      <vt:lpstr>Mercè Izquierdo  (1995). La V de Gowin como instrumento para la negociación de los lenguajes.  Revista Aula de Innovación Educativa 43</vt:lpstr>
      <vt:lpstr>      Coordinación de Actualización Docente - Facultad de Química  - UNAM </vt:lpstr>
      <vt:lpstr>Nivel de indagación en el trabajo práctico de laboratorio (ILI: “The Inquiry Level Index”) diseñado por Herron en 1971, (del Carmen, 2000)</vt:lpstr>
      <vt:lpstr>¿Pensamos sobre nuestros TPs?</vt:lpstr>
      <vt:lpstr>Trabajo Práctico</vt:lpstr>
      <vt:lpstr>El cierre del TP</vt:lpstr>
      <vt:lpstr>Enseñanza con metodologías innovadoras</vt:lpstr>
      <vt:lpstr>Estrategias “centradas en el estudiante”, “de intervención indirecta del docente” o de “aprendizaje activo”</vt:lpstr>
      <vt:lpstr>TICs para la enseñanza</vt:lpstr>
      <vt:lpstr>Aprendizaje basado en Proyectos</vt:lpstr>
      <vt:lpstr>Aprendizaje basado en Proyectos</vt:lpstr>
      <vt:lpstr>Aprendizaje basado en Proyectos</vt:lpstr>
      <vt:lpstr>Aprendizaje basado en Problemas</vt:lpstr>
      <vt:lpstr>Diapositiva 29</vt:lpstr>
      <vt:lpstr>Diapositiva 30</vt:lpstr>
      <vt:lpstr>Método de casos</vt:lpstr>
      <vt:lpstr>Método de casos</vt:lpstr>
      <vt:lpstr>Los casos</vt:lpstr>
      <vt:lpstr>¿Ejemplos?</vt:lpstr>
      <vt:lpstr>Los mejores profesores universitarios…</vt:lpstr>
      <vt:lpstr>Integración de contenidos</vt:lpstr>
      <vt:lpstr>La integración…</vt:lpstr>
      <vt:lpstr>Diapositiva 38</vt:lpstr>
      <vt:lpstr>Diapositiva 39</vt:lpstr>
      <vt:lpstr>Evaluación formativa</vt:lpstr>
      <vt:lpstr>     Evaluación            Examen</vt:lpstr>
      <vt:lpstr>Diapositiva 42</vt:lpstr>
      <vt:lpstr>Diapositiva 43</vt:lpstr>
      <vt:lpstr>Diapositiva 44</vt:lpstr>
      <vt:lpstr>Instrumentos y metodologías</vt:lpstr>
      <vt:lpstr>Más opciones…</vt:lpstr>
      <vt:lpstr>Lista de chequeo </vt:lpstr>
      <vt:lpstr>Diapositiva 48</vt:lpstr>
      <vt:lpstr>Diapositiva 49</vt:lpstr>
      <vt:lpstr>Diapositiva 50</vt:lpstr>
      <vt:lpstr>RubiStar Create Rubrics for your Project-Based Learning Activities </vt:lpstr>
      <vt:lpstr>Evaluación formativa</vt:lpstr>
      <vt:lpstr>Algunas innovaciones en FI</vt:lpstr>
      <vt:lpstr>Reflexiones finales</vt:lpstr>
      <vt:lpstr>Diapositiva 55</vt:lpstr>
      <vt:lpstr>Diapositiva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ENCUENTRO DE FORMACION Y ASESORAMIENTO SOBRE INNOVACION PEDAGOGICA </dc:title>
  <cp:lastModifiedBy>Asesoría Pedagógica</cp:lastModifiedBy>
  <cp:revision>386</cp:revision>
  <dcterms:modified xsi:type="dcterms:W3CDTF">2013-11-26T22:22:21Z</dcterms:modified>
</cp:coreProperties>
</file>